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BA0412-B2EA-4780-A382-A6E5D1AC3F19}" type="doc">
      <dgm:prSet loTypeId="urn:microsoft.com/office/officeart/2005/8/layout/matrix3" loCatId="matrix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82ADA56-DA85-42AA-80AF-A328EAF8A251}">
      <dgm:prSet/>
      <dgm:spPr/>
      <dgm:t>
        <a:bodyPr/>
        <a:lstStyle/>
        <a:p>
          <a:r>
            <a:rPr lang="ar-JO"/>
            <a:t>لمقص</a:t>
          </a:r>
          <a:endParaRPr lang="en-US"/>
        </a:p>
      </dgm:t>
    </dgm:pt>
    <dgm:pt modelId="{A3870340-E5E9-4E48-919F-D0226D969799}" type="parTrans" cxnId="{58DF6894-97AB-4D25-914E-DA9FDAA0F8D8}">
      <dgm:prSet/>
      <dgm:spPr/>
      <dgm:t>
        <a:bodyPr/>
        <a:lstStyle/>
        <a:p>
          <a:endParaRPr lang="en-US"/>
        </a:p>
      </dgm:t>
    </dgm:pt>
    <dgm:pt modelId="{823459A8-DE45-42AA-A24F-3D37CB68D6A3}" type="sibTrans" cxnId="{58DF6894-97AB-4D25-914E-DA9FDAA0F8D8}">
      <dgm:prSet/>
      <dgm:spPr/>
      <dgm:t>
        <a:bodyPr/>
        <a:lstStyle/>
        <a:p>
          <a:endParaRPr lang="en-US"/>
        </a:p>
      </dgm:t>
    </dgm:pt>
    <dgm:pt modelId="{662FBD71-1818-4694-971A-40E2748B6538}">
      <dgm:prSet/>
      <dgm:spPr/>
      <dgm:t>
        <a:bodyPr/>
        <a:lstStyle/>
        <a:p>
          <a:r>
            <a:rPr lang="ar-JO"/>
            <a:t>الزردية </a:t>
          </a:r>
          <a:endParaRPr lang="en-US"/>
        </a:p>
      </dgm:t>
    </dgm:pt>
    <dgm:pt modelId="{AC2FE788-63E1-4308-901E-55F03A2E53CD}" type="parTrans" cxnId="{50CB9E60-A2FA-48BE-9814-980BE911A3B5}">
      <dgm:prSet/>
      <dgm:spPr/>
      <dgm:t>
        <a:bodyPr/>
        <a:lstStyle/>
        <a:p>
          <a:endParaRPr lang="en-US"/>
        </a:p>
      </dgm:t>
    </dgm:pt>
    <dgm:pt modelId="{89D5B323-1BC6-4538-8099-539E511611E3}" type="sibTrans" cxnId="{50CB9E60-A2FA-48BE-9814-980BE911A3B5}">
      <dgm:prSet/>
      <dgm:spPr/>
      <dgm:t>
        <a:bodyPr/>
        <a:lstStyle/>
        <a:p>
          <a:endParaRPr lang="en-US"/>
        </a:p>
      </dgm:t>
    </dgm:pt>
    <dgm:pt modelId="{F5EB6FC8-BFD7-48A3-89AF-A6EA75DDACA5}">
      <dgm:prSet/>
      <dgm:spPr/>
      <dgm:t>
        <a:bodyPr/>
        <a:lstStyle/>
        <a:p>
          <a:r>
            <a:rPr lang="ar-JO"/>
            <a:t>كسر المكسرات</a:t>
          </a:r>
          <a:endParaRPr lang="en-US"/>
        </a:p>
      </dgm:t>
    </dgm:pt>
    <dgm:pt modelId="{154D4213-B4C6-49CF-BC95-3ED2BE2D81A9}" type="parTrans" cxnId="{89E93083-4283-4EE2-9CD6-8C6E71873CD0}">
      <dgm:prSet/>
      <dgm:spPr/>
      <dgm:t>
        <a:bodyPr/>
        <a:lstStyle/>
        <a:p>
          <a:endParaRPr lang="en-US"/>
        </a:p>
      </dgm:t>
    </dgm:pt>
    <dgm:pt modelId="{38B28256-A546-412C-AD34-11B5D29C702B}" type="sibTrans" cxnId="{89E93083-4283-4EE2-9CD6-8C6E71873CD0}">
      <dgm:prSet/>
      <dgm:spPr/>
      <dgm:t>
        <a:bodyPr/>
        <a:lstStyle/>
        <a:p>
          <a:endParaRPr lang="en-US"/>
        </a:p>
      </dgm:t>
    </dgm:pt>
    <dgm:pt modelId="{6C938C91-8F20-4170-80BB-5B2C5637F1AD}">
      <dgm:prSet/>
      <dgm:spPr/>
      <dgm:t>
        <a:bodyPr/>
        <a:lstStyle/>
        <a:p>
          <a:r>
            <a:rPr lang="ar-JO"/>
            <a:t>فتاحة الزجاجات</a:t>
          </a:r>
          <a:endParaRPr lang="en-US"/>
        </a:p>
      </dgm:t>
    </dgm:pt>
    <dgm:pt modelId="{6AC7A459-B57B-4831-B6AE-F2FF86EFCCFD}" type="parTrans" cxnId="{2598573D-43BA-4C5C-9C8C-388C8695CA14}">
      <dgm:prSet/>
      <dgm:spPr/>
      <dgm:t>
        <a:bodyPr/>
        <a:lstStyle/>
        <a:p>
          <a:endParaRPr lang="en-US"/>
        </a:p>
      </dgm:t>
    </dgm:pt>
    <dgm:pt modelId="{B4A6B595-FA33-4BFC-8ABD-5788C7AD1628}" type="sibTrans" cxnId="{2598573D-43BA-4C5C-9C8C-388C8695CA14}">
      <dgm:prSet/>
      <dgm:spPr/>
      <dgm:t>
        <a:bodyPr/>
        <a:lstStyle/>
        <a:p>
          <a:endParaRPr lang="en-US"/>
        </a:p>
      </dgm:t>
    </dgm:pt>
    <dgm:pt modelId="{88F4C63B-47CB-4AEC-B900-55A51B5D3BB6}" type="pres">
      <dgm:prSet presAssocID="{A6BA0412-B2EA-4780-A382-A6E5D1AC3F19}" presName="matrix" presStyleCnt="0">
        <dgm:presLayoutVars>
          <dgm:chMax val="1"/>
          <dgm:dir/>
          <dgm:resizeHandles val="exact"/>
        </dgm:presLayoutVars>
      </dgm:prSet>
      <dgm:spPr/>
    </dgm:pt>
    <dgm:pt modelId="{097051DC-8E3A-4A27-BCAF-605DEF4C6FD3}" type="pres">
      <dgm:prSet presAssocID="{A6BA0412-B2EA-4780-A382-A6E5D1AC3F19}" presName="diamond" presStyleLbl="bgShp" presStyleIdx="0" presStyleCnt="1"/>
      <dgm:spPr/>
    </dgm:pt>
    <dgm:pt modelId="{9AD756A8-67C6-4E8D-8627-4BDCFC740DAE}" type="pres">
      <dgm:prSet presAssocID="{A6BA0412-B2EA-4780-A382-A6E5D1AC3F19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14736A3-9FBF-4D16-A1D0-540F7273C824}" type="pres">
      <dgm:prSet presAssocID="{A6BA0412-B2EA-4780-A382-A6E5D1AC3F19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8E7F06F-4B5A-46FA-BAB2-B6ACC665CACF}" type="pres">
      <dgm:prSet presAssocID="{A6BA0412-B2EA-4780-A382-A6E5D1AC3F19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715FA84-F7FC-4DA0-84A7-94A66BB9FB7B}" type="pres">
      <dgm:prSet presAssocID="{A6BA0412-B2EA-4780-A382-A6E5D1AC3F19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A74141F-36F5-481E-AD28-A7A15E276E15}" type="presOf" srcId="{662FBD71-1818-4694-971A-40E2748B6538}" destId="{D14736A3-9FBF-4D16-A1D0-540F7273C824}" srcOrd="0" destOrd="0" presId="urn:microsoft.com/office/officeart/2005/8/layout/matrix3"/>
    <dgm:cxn modelId="{A45FC42C-41DC-4C01-A935-28C20009EF4B}" type="presOf" srcId="{A6BA0412-B2EA-4780-A382-A6E5D1AC3F19}" destId="{88F4C63B-47CB-4AEC-B900-55A51B5D3BB6}" srcOrd="0" destOrd="0" presId="urn:microsoft.com/office/officeart/2005/8/layout/matrix3"/>
    <dgm:cxn modelId="{2598573D-43BA-4C5C-9C8C-388C8695CA14}" srcId="{A6BA0412-B2EA-4780-A382-A6E5D1AC3F19}" destId="{6C938C91-8F20-4170-80BB-5B2C5637F1AD}" srcOrd="3" destOrd="0" parTransId="{6AC7A459-B57B-4831-B6AE-F2FF86EFCCFD}" sibTransId="{B4A6B595-FA33-4BFC-8ABD-5788C7AD1628}"/>
    <dgm:cxn modelId="{50CB9E60-A2FA-48BE-9814-980BE911A3B5}" srcId="{A6BA0412-B2EA-4780-A382-A6E5D1AC3F19}" destId="{662FBD71-1818-4694-971A-40E2748B6538}" srcOrd="1" destOrd="0" parTransId="{AC2FE788-63E1-4308-901E-55F03A2E53CD}" sibTransId="{89D5B323-1BC6-4538-8099-539E511611E3}"/>
    <dgm:cxn modelId="{EB61FE41-40DE-42A4-B4D0-CF995715544E}" type="presOf" srcId="{F5EB6FC8-BFD7-48A3-89AF-A6EA75DDACA5}" destId="{38E7F06F-4B5A-46FA-BAB2-B6ACC665CACF}" srcOrd="0" destOrd="0" presId="urn:microsoft.com/office/officeart/2005/8/layout/matrix3"/>
    <dgm:cxn modelId="{BD58CD7D-130D-4179-AB22-FDC73A8E22CC}" type="presOf" srcId="{6C938C91-8F20-4170-80BB-5B2C5637F1AD}" destId="{0715FA84-F7FC-4DA0-84A7-94A66BB9FB7B}" srcOrd="0" destOrd="0" presId="urn:microsoft.com/office/officeart/2005/8/layout/matrix3"/>
    <dgm:cxn modelId="{89E93083-4283-4EE2-9CD6-8C6E71873CD0}" srcId="{A6BA0412-B2EA-4780-A382-A6E5D1AC3F19}" destId="{F5EB6FC8-BFD7-48A3-89AF-A6EA75DDACA5}" srcOrd="2" destOrd="0" parTransId="{154D4213-B4C6-49CF-BC95-3ED2BE2D81A9}" sibTransId="{38B28256-A546-412C-AD34-11B5D29C702B}"/>
    <dgm:cxn modelId="{3CCCDB90-104D-4CDD-B855-A197B431FFEA}" type="presOf" srcId="{782ADA56-DA85-42AA-80AF-A328EAF8A251}" destId="{9AD756A8-67C6-4E8D-8627-4BDCFC740DAE}" srcOrd="0" destOrd="0" presId="urn:microsoft.com/office/officeart/2005/8/layout/matrix3"/>
    <dgm:cxn modelId="{58DF6894-97AB-4D25-914E-DA9FDAA0F8D8}" srcId="{A6BA0412-B2EA-4780-A382-A6E5D1AC3F19}" destId="{782ADA56-DA85-42AA-80AF-A328EAF8A251}" srcOrd="0" destOrd="0" parTransId="{A3870340-E5E9-4E48-919F-D0226D969799}" sibTransId="{823459A8-DE45-42AA-A24F-3D37CB68D6A3}"/>
    <dgm:cxn modelId="{E41F9480-9566-4094-9945-0C1359E70FA7}" type="presParOf" srcId="{88F4C63B-47CB-4AEC-B900-55A51B5D3BB6}" destId="{097051DC-8E3A-4A27-BCAF-605DEF4C6FD3}" srcOrd="0" destOrd="0" presId="urn:microsoft.com/office/officeart/2005/8/layout/matrix3"/>
    <dgm:cxn modelId="{5164145E-EDDD-41D7-9A5B-00D5DCB600AF}" type="presParOf" srcId="{88F4C63B-47CB-4AEC-B900-55A51B5D3BB6}" destId="{9AD756A8-67C6-4E8D-8627-4BDCFC740DAE}" srcOrd="1" destOrd="0" presId="urn:microsoft.com/office/officeart/2005/8/layout/matrix3"/>
    <dgm:cxn modelId="{6AC87F42-71D1-4CBC-BE27-5DFD92E0AA56}" type="presParOf" srcId="{88F4C63B-47CB-4AEC-B900-55A51B5D3BB6}" destId="{D14736A3-9FBF-4D16-A1D0-540F7273C824}" srcOrd="2" destOrd="0" presId="urn:microsoft.com/office/officeart/2005/8/layout/matrix3"/>
    <dgm:cxn modelId="{8F683AEB-33C6-4B76-97BC-52ADA422EB6E}" type="presParOf" srcId="{88F4C63B-47CB-4AEC-B900-55A51B5D3BB6}" destId="{38E7F06F-4B5A-46FA-BAB2-B6ACC665CACF}" srcOrd="3" destOrd="0" presId="urn:microsoft.com/office/officeart/2005/8/layout/matrix3"/>
    <dgm:cxn modelId="{1614863E-0371-484D-B7CF-FEEFF444C480}" type="presParOf" srcId="{88F4C63B-47CB-4AEC-B900-55A51B5D3BB6}" destId="{0715FA84-F7FC-4DA0-84A7-94A66BB9FB7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051DC-8E3A-4A27-BCAF-605DEF4C6FD3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D756A8-67C6-4E8D-8627-4BDCFC740DAE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لمقص</a:t>
          </a:r>
          <a:endParaRPr lang="en-US" sz="3200" kern="1200"/>
        </a:p>
      </dsp:txBody>
      <dsp:txXfrm>
        <a:off x="3578350" y="496219"/>
        <a:ext cx="1531337" cy="1531337"/>
      </dsp:txXfrm>
    </dsp:sp>
    <dsp:sp modelId="{D14736A3-9FBF-4D16-A1D0-540F7273C824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الزردية </a:t>
          </a:r>
          <a:endParaRPr lang="en-US" sz="3200" kern="1200"/>
        </a:p>
      </dsp:txBody>
      <dsp:txXfrm>
        <a:off x="5405912" y="496219"/>
        <a:ext cx="1531337" cy="1531337"/>
      </dsp:txXfrm>
    </dsp:sp>
    <dsp:sp modelId="{38E7F06F-4B5A-46FA-BAB2-B6ACC665CACF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كسر المكسرات</a:t>
          </a:r>
          <a:endParaRPr lang="en-US" sz="3200" kern="1200"/>
        </a:p>
      </dsp:txBody>
      <dsp:txXfrm>
        <a:off x="3578350" y="2323781"/>
        <a:ext cx="1531337" cy="1531337"/>
      </dsp:txXfrm>
    </dsp:sp>
    <dsp:sp modelId="{0715FA84-F7FC-4DA0-84A7-94A66BB9FB7B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فتاحة الزجاجات</a:t>
          </a:r>
          <a:endParaRPr lang="en-US" sz="3200" kern="1200"/>
        </a:p>
      </dsp:txBody>
      <dsp:txXfrm>
        <a:off x="5405912" y="2323781"/>
        <a:ext cx="1531337" cy="1531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EE14D-8C08-514E-0343-052B7F0EC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95B87-FF67-6F7A-0B24-2DC674EB1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3E196-7701-4AE4-24AF-9DAE2B66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EDF73-DC26-136B-A7FC-39071C02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BB651-43CE-13B5-CB24-6D7A8C41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5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F8033-ECFB-E121-D2C1-4DDE20E66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3F708-DD71-0FAC-F3E1-2B7F6EC24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F82D7-9695-798D-FA4A-2234D73E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F77EA-A8CF-8B4B-7C2B-BCF8F51F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D9698-EEEC-23BA-E97B-492D3432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7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F2222D-AA6A-0F5D-0251-634D41473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E151A-58A3-96B6-93B9-68A4D42E6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A134F-2026-B4E3-9862-4270F5B3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94D1F-AE15-C7E6-A2F5-C74B3536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3822E-BE75-1211-6236-7DC9C9E3D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3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CCEFF-F069-387A-E542-119513097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D69C-E852-C227-5372-563B7E88F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6CDA0-0AF2-8E91-B67F-ACFEADCB6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35AF6-58AD-08F5-250B-649FF41FF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3BF36-3FAC-5642-615D-FCCB6203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9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520B-E486-B13D-56A5-C16C3249B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29D20-E183-3E85-B256-52FF1C7F1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62372-BA31-3284-1311-644DF7D51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45C43-7B43-302C-73C4-D841C75E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FF5A4-6E17-A3B0-7C15-CD14CD8A4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4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53024-1909-F850-4FE2-B7E9A1ECD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59882-81C8-2BD3-33CB-EE64D5C9E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E5AFF-749C-08AF-F201-B9F69B945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19AF3-9216-4B8F-8591-E1DEB6CF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1468A-763F-A63A-73B8-5FD0CDDB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11446-82AC-2A48-6CD6-A8CD8F48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3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7D9AA-19CB-34B5-0FDC-1B28865E9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91C3D-F78D-9AD7-7A91-BD20AE31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CF0C5-6F6B-6174-E59A-1036A7E02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E8B5E3-FBFD-B68E-ACAA-C3706EBE36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313D8D-EBDB-0B00-8592-094D0EE5F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79076B-774B-5B33-46C3-01ED5309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68E3F4-D255-A0FC-80CB-730376B8F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98EE5C-A05A-61AA-3F43-0097E090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6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AEF94-344E-E9D4-418E-19C1056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7BABC-CE75-C450-E0E3-77692FDE6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E543F-6C12-945D-6DC2-DD3D2791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896370-8A91-0CCB-4809-5EA95AC5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7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6CAF71-163E-99BE-8E1F-FF7A1393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9174D5-8EA9-3AC3-092C-3800EBF8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894D3-3BFD-CF06-8C5C-70BB5225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1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AD04A-9578-C91B-2884-29F567200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E8AF4-6348-FCD9-BF73-2A241E2E1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B392C-3D7E-EF51-DC79-F48D9986D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1F512-6D3A-4640-4FA9-B0CF5249A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784FCB-9B6A-E6FB-89E3-E09DD818F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A99B7-10DA-E233-EF6B-2CB67B21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4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18A37-7924-53E9-A6B2-B4497C22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E4F70-0635-93A6-03F1-B76683726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60598-24AF-558C-C1B1-5789DD1E0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D0D4D-73E9-D838-E22B-85E0BA9D6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98BD9-CAEF-F817-1635-88DC76D5E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3430E-B48A-F16C-566B-FF9D1679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8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4DF10B-2408-0718-40FA-DFE782E0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4C0A1-F6E2-26DC-ABD8-10008B68D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0B181-F62B-90F6-E36D-4336E3275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ABED1B-E908-460A-876A-7DF37FF01088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348AD-A19F-1F6F-C55A-DA6C9B96B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AD88-49C7-90E5-6F67-D7A4E03C4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E0437-8FCF-4B5B-BA13-90A6A42CE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9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7E79C9-E329-228B-325D-C72B08676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ar-JO" sz="8000">
                <a:solidFill>
                  <a:srgbClr val="FFFFFF"/>
                </a:solidFill>
              </a:rPr>
              <a:t>الرافعة</a:t>
            </a:r>
            <a:endParaRPr lang="en-US" sz="80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0AFD5-DD46-EC94-F382-705F55DF3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ar-JO" sz="2000" dirty="0">
                <a:solidFill>
                  <a:srgbClr val="FFFFFF"/>
                </a:solidFill>
              </a:rPr>
              <a:t>الاسم:حمزة حشكي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97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63B65D-91EA-6025-AF52-CEB0524B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ar-JO" sz="5600">
                <a:solidFill>
                  <a:srgbClr val="FFFFFF"/>
                </a:solidFill>
              </a:rPr>
              <a:t>ما هي الرافعة؟</a:t>
            </a:r>
            <a:endParaRPr lang="en-US" sz="56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BF001-39CE-C382-849E-D9209F013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الرافعة هي آلة بسيطة.</a:t>
            </a:r>
          </a:p>
          <a:p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تساعد على رفع أو تحريك الأشياء الثقيلة بجهد أقل.</a:t>
            </a:r>
          </a:p>
          <a:p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استخدمت منذ آلاف السنين.</a:t>
            </a:r>
          </a:p>
          <a:p>
            <a:pPr marL="0" indent="0">
              <a:buNone/>
            </a:pPr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220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78093A-845D-E0EC-2641-7136E4E9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ar-JO" sz="8000">
                <a:solidFill>
                  <a:srgbClr val="FFFFFF"/>
                </a:solidFill>
              </a:rPr>
              <a:t>أجزاء الرافعة</a:t>
            </a:r>
            <a:endParaRPr lang="en-US" sz="80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7438B-82EC-B506-0BB2-2CEC623F1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نقطة الارتكاز</a:t>
            </a:r>
            <a:r>
              <a:rPr lang="ar-JO" sz="2000" b="1">
                <a:solidFill>
                  <a:schemeClr val="tx1">
                    <a:alpha val="80000"/>
                  </a:schemeClr>
                </a:solidFill>
              </a:rPr>
              <a:t>:</a:t>
            </a: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 النقطة التي تدور حولها الرافعة.</a:t>
            </a:r>
            <a:endParaRPr lang="en-US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القوة المبذولة</a:t>
            </a:r>
            <a:r>
              <a:rPr lang="ar-JO" sz="2000" b="1">
                <a:solidFill>
                  <a:schemeClr val="tx1">
                    <a:alpha val="80000"/>
                  </a:schemeClr>
                </a:solidFill>
              </a:rPr>
              <a:t>:</a:t>
            </a: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 القوة التي نطبقها على الرافعة.</a:t>
            </a:r>
            <a:endParaRPr lang="en-US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الحمل</a:t>
            </a:r>
            <a:r>
              <a:rPr lang="ar-JO" sz="2000" b="1">
                <a:solidFill>
                  <a:schemeClr val="tx1">
                    <a:alpha val="80000"/>
                  </a:schemeClr>
                </a:solidFill>
              </a:rPr>
              <a:t>:</a:t>
            </a:r>
            <a:r>
              <a:rPr lang="ar-JO" sz="2000">
                <a:solidFill>
                  <a:schemeClr val="tx1">
                    <a:alpha val="80000"/>
                  </a:schemeClr>
                </a:solidFill>
              </a:rPr>
              <a:t> الشيء الذي نريد رفعه أو تحريكه.</a:t>
            </a:r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61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E40C5-7B88-7148-0650-98B78BB8A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ar-JO">
                <a:solidFill>
                  <a:srgbClr val="FFFFFF"/>
                </a:solidFill>
              </a:rPr>
              <a:t>أنواع الرافعات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1F8FE-3C02-CE71-8F29-0DC3F673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ar-JO" b="1" dirty="0"/>
              <a:t>الرافعة من الدرجة الأولى:</a:t>
            </a:r>
            <a:r>
              <a:rPr lang="ar-JO" dirty="0"/>
              <a:t> نقطة الارتكاز في الوسط (مثل الأرجوحة)</a:t>
            </a:r>
            <a:endParaRPr lang="en-US" dirty="0"/>
          </a:p>
          <a:p>
            <a:r>
              <a:rPr lang="ar-JO" b="1" dirty="0"/>
              <a:t>الرافعة من الدرجة الثانية:</a:t>
            </a:r>
            <a:r>
              <a:rPr lang="ar-JO" dirty="0"/>
              <a:t> الحمل في الوسط (مثل العربة اليدوية).</a:t>
            </a:r>
            <a:endParaRPr lang="en-US" dirty="0"/>
          </a:p>
          <a:p>
            <a:r>
              <a:rPr lang="ar-JO" b="1" dirty="0"/>
              <a:t>الرافعة من الدرجة الثالثة:</a:t>
            </a:r>
            <a:r>
              <a:rPr lang="ar-JO" dirty="0"/>
              <a:t> القوة المبذولة في الوسط (مثل صنارة الصيد)</a:t>
            </a:r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92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CCA43-C51A-A87C-CB3B-7EBD369FB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ar-JO">
                <a:solidFill>
                  <a:srgbClr val="FFFFFF"/>
                </a:solidFill>
              </a:rPr>
              <a:t>كيفية عمل الرافعات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58CBC-47BA-3C4E-679C-16094749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ar-JO" dirty="0"/>
              <a:t>تقلل الرافعات الجهد المطلوب لرفع الأشياء.</a:t>
            </a:r>
          </a:p>
          <a:p>
            <a:r>
              <a:rPr lang="ar-JO" dirty="0"/>
              <a:t>يعتمد ذلك على المسافة من نقطة الارتكاز: </a:t>
            </a:r>
            <a:r>
              <a:rPr lang="ar-JO" b="1" dirty="0"/>
              <a:t>كلما كانت ذراع القوة أطول، قل الجهد المطلوب</a:t>
            </a:r>
            <a:r>
              <a:rPr lang="ar-JO" dirty="0"/>
              <a:t>.</a:t>
            </a:r>
          </a:p>
          <a:p>
            <a:r>
              <a:rPr lang="ar-JO" dirty="0"/>
              <a:t>مثال: استخدام رافعة لتحريك صخرة.</a:t>
            </a:r>
          </a:p>
        </p:txBody>
      </p:sp>
    </p:spTree>
    <p:extLst>
      <p:ext uri="{BB962C8B-B14F-4D97-AF65-F5344CB8AC3E}">
        <p14:creationId xmlns:p14="http://schemas.microsoft.com/office/powerpoint/2010/main" val="2824231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58A58AD-1538-AE22-D846-4890DC3B526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C0AC86-6E6F-E34F-9406-C6474F98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ar-JO" dirty="0"/>
              <a:t>أمثلة من الحياة اليومية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0A5F1C-4767-2923-7A73-F16685155C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4196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515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22C5DF-5EA7-E9BD-DDC8-AAA53270F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ar-JO" sz="5400">
                <a:solidFill>
                  <a:srgbClr val="FFFFFF"/>
                </a:solidFill>
              </a:rPr>
              <a:t>الخاتمة</a:t>
            </a:r>
            <a:endParaRPr lang="en-US" sz="5400">
              <a:solidFill>
                <a:srgbClr val="FFFFFF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EDB84E2-58F9-6E90-2FA0-9F8757B7C2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لرافعات آلات بسيطة تجعل العمل أسهل</a:t>
            </a: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2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توجد في حياتنا اليومية في كل مكان</a:t>
            </a: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2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فهم الرافعات يساعد في دراسة الفيزياء والهندسة</a:t>
            </a: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2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96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169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الرافعة</vt:lpstr>
      <vt:lpstr>ما هي الرافعة؟</vt:lpstr>
      <vt:lpstr>أجزاء الرافعة</vt:lpstr>
      <vt:lpstr>أنواع الرافعات</vt:lpstr>
      <vt:lpstr>كيفية عمل الرافعات</vt:lpstr>
      <vt:lpstr>أمثلة من الحياة اليومية</vt:lpstr>
      <vt:lpstr>الخاتمة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hamza hushki</dc:creator>
  <cp:lastModifiedBy>hamza hushki</cp:lastModifiedBy>
  <cp:revision>2</cp:revision>
  <dcterms:created xsi:type="dcterms:W3CDTF">2025-11-25T16:01:09Z</dcterms:created>
  <dcterms:modified xsi:type="dcterms:W3CDTF">2025-11-25T16:16:05Z</dcterms:modified>
</cp:coreProperties>
</file>