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DB58-48B0-4FB9-B77B-6FB5D09B625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6AB0-1940-4CA4-BF98-120D7881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6AB0-1940-4CA4-BF98-120D788184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0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0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3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1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5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13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8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0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2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2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1B1B9-4F5F-4B86-B4D8-67F21F3BF52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B9E73C-7A2A-4293-B7A1-E19CF725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3E24-B237-FF74-CD0C-BE5327C96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ar-JO" sz="7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Arial" panose="020B0604020202020204" pitchFamily="34" charset="0"/>
              </a:rPr>
              <a:t>مشروع شهر الثالث.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AD05D-DD17-0262-CB2B-3CA1E04BF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قيس الاخضر.                                تاسع ( ب 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1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8236-CCCA-E010-B03F-370BA0FA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2"/>
            <a:ext cx="9601196" cy="974558"/>
          </a:xfrm>
        </p:spPr>
        <p:txBody>
          <a:bodyPr>
            <a:noAutofit/>
          </a:bodyPr>
          <a:lstStyle/>
          <a:p>
            <a:r>
              <a:rPr lang="ar-JO" sz="6000" b="1" dirty="0"/>
              <a:t>الروافع و انواعها.</a:t>
            </a:r>
            <a:endParaRPr lang="en-US" sz="6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67EFEE-7935-D19A-5A88-17C422400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49450"/>
            <a:ext cx="9601196" cy="4138613"/>
          </a:xfrm>
        </p:spPr>
      </p:pic>
    </p:spTree>
    <p:extLst>
      <p:ext uri="{BB962C8B-B14F-4D97-AF65-F5344CB8AC3E}">
        <p14:creationId xmlns:p14="http://schemas.microsoft.com/office/powerpoint/2010/main" val="425976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64C37-9BCC-03FD-40A2-0437384369CE}"/>
              </a:ext>
            </a:extLst>
          </p:cNvPr>
          <p:cNvSpPr txBox="1"/>
          <p:nvPr/>
        </p:nvSpPr>
        <p:spPr>
          <a:xfrm>
            <a:off x="1106905" y="969548"/>
            <a:ext cx="99982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6000" b="1" dirty="0"/>
              <a:t>أنواع الروافع:</a:t>
            </a:r>
          </a:p>
          <a:p>
            <a:pPr algn="r"/>
            <a:r>
              <a:rPr lang="ar-JO" sz="2800" b="1" dirty="0"/>
              <a:t>النوع الأول</a:t>
            </a:r>
            <a:r>
              <a:rPr lang="ar-JO" sz="2800" dirty="0"/>
              <a:t>: نقطة الارتكاز تقع بين القوة والمقاومة.</a:t>
            </a:r>
          </a:p>
          <a:p>
            <a:pPr algn="r"/>
            <a:r>
              <a:rPr lang="ar-JO" sz="2800" b="1" dirty="0"/>
              <a:t>أمثلة</a:t>
            </a:r>
            <a:r>
              <a:rPr lang="ar-JO" sz="2800" dirty="0"/>
              <a:t>: المقص، الميزان، الأرجوحة.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النوع الثاني</a:t>
            </a:r>
            <a:r>
              <a:rPr lang="ar-JO" sz="2800" dirty="0"/>
              <a:t>: تقع المقاومة بين نقطة الارتكاز والقوة.</a:t>
            </a:r>
          </a:p>
          <a:p>
            <a:pPr algn="r"/>
            <a:r>
              <a:rPr lang="ar-JO" sz="2800" b="1" dirty="0"/>
              <a:t>أمثلة</a:t>
            </a:r>
            <a:r>
              <a:rPr lang="ar-JO" sz="2800" dirty="0"/>
              <a:t>: عربة اليد، فتاحة الزجاجات.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النوع الثالث</a:t>
            </a:r>
            <a:r>
              <a:rPr lang="ar-JO" sz="2800" dirty="0"/>
              <a:t>: تقع القوة بين نقطة الارتكاز والمقاومة.</a:t>
            </a:r>
          </a:p>
          <a:p>
            <a:pPr algn="r"/>
            <a:r>
              <a:rPr lang="ar-JO" sz="2800" b="1" dirty="0"/>
              <a:t>أمثلة</a:t>
            </a:r>
            <a:r>
              <a:rPr lang="ar-JO" sz="2800" dirty="0"/>
              <a:t>: الملقط، عصا المكنسة (المكنسة)، ذراع الجولف.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1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5796C-37FB-D62E-348C-13BDB6251988}"/>
              </a:ext>
            </a:extLst>
          </p:cNvPr>
          <p:cNvSpPr txBox="1"/>
          <p:nvPr/>
        </p:nvSpPr>
        <p:spPr>
          <a:xfrm>
            <a:off x="541420" y="747100"/>
            <a:ext cx="10515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6000" b="1" dirty="0"/>
              <a:t>عناصر الرافعة:</a:t>
            </a:r>
          </a:p>
          <a:p>
            <a:pPr algn="r"/>
            <a:r>
              <a:rPr lang="ar-JO" sz="2800" b="1" dirty="0"/>
              <a:t>نقطة الارتكاز</a:t>
            </a:r>
            <a:r>
              <a:rPr lang="ar-JO" sz="2800" dirty="0"/>
              <a:t>: النقطة التي تدور حولها الرافعة.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القوة (أو الجهد): </a:t>
            </a:r>
            <a:r>
              <a:rPr lang="ar-JO" sz="2800" dirty="0"/>
              <a:t>القوة التي تبذلها أنت لرفع الجسم أو تحريكه.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المقاومة (أو الحمل): </a:t>
            </a:r>
            <a:r>
              <a:rPr lang="ar-JO" sz="2800" dirty="0"/>
              <a:t>القوة التي يبذلها الجسم الذي تحاول رفعه.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ذراع القوة</a:t>
            </a:r>
            <a:r>
              <a:rPr lang="ar-JO" sz="2800" dirty="0"/>
              <a:t>: المسافة بين نقطة الارتكاز والقوة المؤثرة.</a:t>
            </a:r>
          </a:p>
          <a:p>
            <a:pPr algn="r"/>
            <a:endParaRPr lang="ar-JO" sz="2800" dirty="0"/>
          </a:p>
          <a:p>
            <a:pPr algn="r"/>
            <a:r>
              <a:rPr lang="ar-JO" sz="2800" b="1" dirty="0"/>
              <a:t>ذراع المقاومة</a:t>
            </a:r>
            <a:r>
              <a:rPr lang="ar-JO" sz="2800" dirty="0"/>
              <a:t>: المسافة بين نقطة الارتكاز والمقاومة.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950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0DAA75-8FC8-BF52-9E14-950CDF6302E4}"/>
              </a:ext>
            </a:extLst>
          </p:cNvPr>
          <p:cNvSpPr txBox="1"/>
          <p:nvPr/>
        </p:nvSpPr>
        <p:spPr>
          <a:xfrm>
            <a:off x="453190" y="766732"/>
            <a:ext cx="1063591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6000" b="1" dirty="0"/>
              <a:t>وظائف الروافع الرئيسية:</a:t>
            </a:r>
          </a:p>
          <a:p>
            <a:pPr algn="r"/>
            <a:r>
              <a:rPr lang="ar-JO" sz="2000" b="1" dirty="0"/>
              <a:t>لا تقتصر</a:t>
            </a:r>
            <a:r>
              <a:rPr lang="ar-JO" sz="2000" dirty="0"/>
              <a:t> وظيفة الروافع على رفع الأثقال فقط، بل لها عدة وظائف منها:</a:t>
            </a:r>
          </a:p>
          <a:p>
            <a:pPr algn="r"/>
            <a:endParaRPr lang="ar-JO" sz="2000" dirty="0"/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تكبير القوة</a:t>
            </a:r>
            <a:r>
              <a:rPr lang="ar-JO" sz="2000" dirty="0"/>
              <a:t>: كما في العتلة لرفع جسم ثقيل.</a:t>
            </a:r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زيادة السرعة</a:t>
            </a:r>
            <a:r>
              <a:rPr lang="ar-JO" sz="2000" dirty="0"/>
              <a:t>: كما في مضرب التنس أو البيسبول، حيث تكون حركة نهاية المضرب أسرع بكثير من حركة اليد.</a:t>
            </a:r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زيادة المسافة</a:t>
            </a:r>
            <a:r>
              <a:rPr lang="ar-JO" sz="2000" dirty="0"/>
              <a:t>: تمكنك من تحريك جسم مسافة أطول بجهد بسيط.</a:t>
            </a:r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تغيير اتجاه القوة</a:t>
            </a:r>
            <a:r>
              <a:rPr lang="ar-JO" sz="2000" dirty="0"/>
              <a:t>: كما في استخدام البكرة لرفع دلو ماء من بئر.</a:t>
            </a:r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نقل القوة من مكان لآخر</a:t>
            </a:r>
            <a:r>
              <a:rPr lang="ar-JO" sz="2000" dirty="0"/>
              <a:t>: مثل استخدام دواسة الفرامل في السيارة.</a:t>
            </a:r>
          </a:p>
          <a:p>
            <a:pPr algn="r"/>
            <a:endParaRPr lang="ar-JO" sz="2000" dirty="0"/>
          </a:p>
          <a:p>
            <a:pPr algn="r"/>
            <a:r>
              <a:rPr lang="ar-JO" sz="2000" b="1" dirty="0"/>
              <a:t>الدقة في الأداء</a:t>
            </a:r>
            <a:r>
              <a:rPr lang="ar-JO" sz="2000" dirty="0"/>
              <a:t>: كما في استخدام الملقط لالتقاط أجسام صغيرة جداً.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325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237</Words>
  <Application>Microsoft Office PowerPoint</Application>
  <PresentationFormat>شاشة عريضة</PresentationFormat>
  <Paragraphs>38</Paragraphs>
  <Slides>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Organic</vt:lpstr>
      <vt:lpstr>مشروع شهر الثالث.</vt:lpstr>
      <vt:lpstr>الروافع و انواعها.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شهر الثالث.</dc:title>
  <dc:creator>Kais AlAkhdar</dc:creator>
  <cp:lastModifiedBy>Kais AlAkhdar</cp:lastModifiedBy>
  <cp:revision>2</cp:revision>
  <dcterms:created xsi:type="dcterms:W3CDTF">2025-11-25T16:09:13Z</dcterms:created>
  <dcterms:modified xsi:type="dcterms:W3CDTF">2025-11-25T16:50:16Z</dcterms:modified>
</cp:coreProperties>
</file>