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50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1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07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4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6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68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7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5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66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06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5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33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49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الاستخدام السليم لوسائل التواصل الاجتماعي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dirty="0" err="1" smtClean="0"/>
              <a:t>إعداد</a:t>
            </a:r>
            <a:r>
              <a:rPr dirty="0" smtClean="0"/>
              <a:t> </a:t>
            </a:r>
            <a:r>
              <a:rPr dirty="0" err="1"/>
              <a:t>الطالب</a:t>
            </a:r>
            <a:r>
              <a:rPr dirty="0"/>
              <a:t>: </a:t>
            </a:r>
            <a:r>
              <a:rPr lang="en-US" dirty="0" smtClean="0"/>
              <a:t>  </a:t>
            </a:r>
            <a:r>
              <a:rPr dirty="0" err="1" smtClean="0"/>
              <a:t>أحمد</a:t>
            </a:r>
            <a:r>
              <a:rPr dirty="0" smtClean="0"/>
              <a:t> الحياري</a:t>
            </a:r>
            <a:r>
              <a:rPr lang="en-US" dirty="0" smtClean="0"/>
              <a:t> 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الاستخدام الواعي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تعزيز التواصل الإيجابي</a:t>
            </a:r>
          </a:p>
          <a:p>
            <a:r>
              <a:t>• توسيع المعرفة</a:t>
            </a:r>
          </a:p>
          <a:p>
            <a:r>
              <a:t>• بناء العلاقات بطريقة صحية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قواعد الاستخدام الآمن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حماية الخصوصية</a:t>
            </a:r>
          </a:p>
          <a:p>
            <a:r>
              <a:t>• عدم مشاركة المعلومات الشخصية</a:t>
            </a:r>
          </a:p>
          <a:p>
            <a:r>
              <a:t>• استخدام كلمات مرور قوية</a:t>
            </a:r>
          </a:p>
          <a:p>
            <a:r>
              <a:t>• الحذر من الروابط المشبوهة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السلوك الرقمي الإيجابي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احترام الآخرين</a:t>
            </a:r>
          </a:p>
          <a:p>
            <a:r>
              <a:t>• تجنب التنمر الإلكتروني</a:t>
            </a:r>
          </a:p>
          <a:p>
            <a:r>
              <a:t>• نشر المحتوى الهادف</a:t>
            </a:r>
          </a:p>
          <a:p>
            <a:r>
              <a:t>• التفكير قبل النشر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 وتوصيات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الاستخدام السليم لوسائل التواصل يجعل التجربة آمنة ومفيدة.</a:t>
            </a:r>
          </a:p>
          <a:p>
            <a:r>
              <a:t>شكرًا لحسن الاستماع.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</TotalTime>
  <Words>81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 Light</vt:lpstr>
      <vt:lpstr>Rockwell</vt:lpstr>
      <vt:lpstr>Wingdings</vt:lpstr>
      <vt:lpstr>Atlas</vt:lpstr>
      <vt:lpstr>الاستخدام السليم لوسائل التواصل الاجتماعي</vt:lpstr>
      <vt:lpstr>أهمية الاستخدام الواعي</vt:lpstr>
      <vt:lpstr>قواعد الاستخدام الآمن</vt:lpstr>
      <vt:lpstr>السلوك الرقمي الإيجابي</vt:lpstr>
      <vt:lpstr>خاتمة وتوصيات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الاستخدام السليم لوسائل التواصل الاجتماعي</dc:title>
  <dc:subject/>
  <dc:creator>LEGION 5</dc:creator>
  <cp:keywords/>
  <dc:description>generated using python-pptx</dc:description>
  <cp:lastModifiedBy>عمر خليل احمد الحياري</cp:lastModifiedBy>
  <cp:revision>3</cp:revision>
  <dcterms:created xsi:type="dcterms:W3CDTF">2013-01-27T09:14:16Z</dcterms:created>
  <dcterms:modified xsi:type="dcterms:W3CDTF">2025-11-25T16:14:26Z</dcterms:modified>
  <cp:category/>
</cp:coreProperties>
</file>