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أسس الاستثمار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إعداد الطالب: أحمد الحياري</a:t>
            </a:r>
          </a:p>
          <a:p/>
          <a:p>
            <a:r>
              <a:t>نظرة عامة على المبادئ الأساسية للاستثمار وأهميته في تنمية الثروة.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الاستثمار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الاستثمار هو توظيف الموارد المالية في أصول بهدف تحقيق عائد مستقبل.</a:t>
            </a:r>
          </a:p>
          <a:p>
            <a:r>
              <a:t>يشمل ذلك الأسهم، السندات، العقارات وغيرها.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عوامل نجاح الاستثمار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تحديد الأهداف المالية</a:t>
            </a:r>
          </a:p>
          <a:p>
            <a:r>
              <a:t>• تنويع المحفظة</a:t>
            </a:r>
          </a:p>
          <a:p>
            <a:r>
              <a:t>• إدارة المخاطر</a:t>
            </a:r>
          </a:p>
          <a:p>
            <a:r>
              <a:t>• المتابعة المستمرة للأداء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الاستثمارات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الاستثمار المالي</a:t>
            </a:r>
          </a:p>
          <a:p>
            <a:r>
              <a:t>• الاستثمار العقاري</a:t>
            </a:r>
          </a:p>
          <a:p>
            <a:r>
              <a:t>• الاستثمار في ريادة الأعمال</a:t>
            </a:r>
          </a:p>
          <a:p>
            <a:r>
              <a:t>• الاستثمار في السلع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يمثل الاستثمار خطوة مهمة لتحقيق الاستقرار المالي وبناء مستقبل أفضل.</a:t>
            </a:r>
          </a:p>
          <a:p>
            <a:r>
              <a:t>شكرًا لحسن الاستماع.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