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handoutMasterIdLst>
    <p:handoutMasterId r:id="rId13"/>
  </p:handoutMasterIdLst>
  <p:sldIdLst>
    <p:sldId id="325" r:id="rId5"/>
    <p:sldId id="259" r:id="rId6"/>
    <p:sldId id="257" r:id="rId7"/>
    <p:sldId id="258" r:id="rId8"/>
    <p:sldId id="263" r:id="rId9"/>
    <p:sldId id="264"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816" userDrawn="1">
          <p15:clr>
            <a:srgbClr val="A4A3A4"/>
          </p15:clr>
        </p15:guide>
        <p15:guide id="2" orient="horz" pos="3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0" autoAdjust="0"/>
  </p:normalViewPr>
  <p:slideViewPr>
    <p:cSldViewPr snapToGrid="0">
      <p:cViewPr varScale="1">
        <p:scale>
          <a:sx n="64" d="100"/>
          <a:sy n="64" d="100"/>
        </p:scale>
        <p:origin x="978" y="72"/>
      </p:cViewPr>
      <p:guideLst>
        <p:guide pos="816"/>
        <p:guide orient="horz" pos="38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281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57456-157A-C12A-2FEC-91B7B9EE49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9D46761-828E-1508-56BD-BAEADF3486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F95820-84BB-3447-8286-60A51307E7F2}" type="datetimeFigureOut">
              <a:rPr lang="en-US" smtClean="0"/>
              <a:t>11/25/2025</a:t>
            </a:fld>
            <a:endParaRPr lang="en-US" dirty="0"/>
          </a:p>
        </p:txBody>
      </p:sp>
      <p:sp>
        <p:nvSpPr>
          <p:cNvPr id="4" name="Footer Placeholder 3">
            <a:extLst>
              <a:ext uri="{FF2B5EF4-FFF2-40B4-BE49-F238E27FC236}">
                <a16:creationId xmlns:a16="http://schemas.microsoft.com/office/drawing/2014/main" id="{CD428A7E-6B0E-809C-73D1-4B5E2FF471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89A5AA6-0C5B-430A-E0C4-C90B2F0A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476440-F66F-F947-8EFC-EA5202ACFD25}" type="slidenum">
              <a:rPr lang="en-US" smtClean="0"/>
              <a:t>‹#›</a:t>
            </a:fld>
            <a:endParaRPr lang="en-US" dirty="0"/>
          </a:p>
        </p:txBody>
      </p:sp>
    </p:spTree>
    <p:extLst>
      <p:ext uri="{BB962C8B-B14F-4D97-AF65-F5344CB8AC3E}">
        <p14:creationId xmlns:p14="http://schemas.microsoft.com/office/powerpoint/2010/main" val="23371176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8FC54-6AE4-6A4A-9756-823A0F1BE5A6}" type="datetimeFigureOut">
              <a:rPr lang="en-US" smtClean="0"/>
              <a:t>11/25/2025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9E9EB-07EB-9D44-9F5A-AB1FBECCDD88}" type="slidenum">
              <a:rPr lang="en-US" smtClean="0"/>
              <a:t>‹#›</a:t>
            </a:fld>
            <a:endParaRPr lang="en-US" dirty="0"/>
          </a:p>
        </p:txBody>
      </p:sp>
    </p:spTree>
    <p:extLst>
      <p:ext uri="{BB962C8B-B14F-4D97-AF65-F5344CB8AC3E}">
        <p14:creationId xmlns:p14="http://schemas.microsoft.com/office/powerpoint/2010/main" val="15467587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6609C33-D605-6146-1378-F67C572F05C1}"/>
              </a:ext>
            </a:extLst>
          </p:cNvPr>
          <p:cNvSpPr/>
          <p:nvPr userDrawn="1"/>
        </p:nvSpPr>
        <p:spPr>
          <a:xfrm>
            <a:off x="0" y="0"/>
            <a:ext cx="12192000" cy="6858000"/>
          </a:xfrm>
          <a:custGeom>
            <a:avLst/>
            <a:gdLst>
              <a:gd name="connsiteX0" fmla="*/ 304800 w 12192000"/>
              <a:gd name="connsiteY0" fmla="*/ 266701 h 6858000"/>
              <a:gd name="connsiteX1" fmla="*/ 304800 w 12192000"/>
              <a:gd name="connsiteY1" fmla="*/ 6591300 h 6858000"/>
              <a:gd name="connsiteX2" fmla="*/ 11887200 w 12192000"/>
              <a:gd name="connsiteY2" fmla="*/ 6591300 h 6858000"/>
              <a:gd name="connsiteX3" fmla="*/ 11887200 w 12192000"/>
              <a:gd name="connsiteY3" fmla="*/ 266701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04800" y="266701"/>
                </a:moveTo>
                <a:lnTo>
                  <a:pt x="304800" y="6591300"/>
                </a:lnTo>
                <a:lnTo>
                  <a:pt x="11887200" y="6591300"/>
                </a:lnTo>
                <a:lnTo>
                  <a:pt x="11887200" y="266701"/>
                </a:lnTo>
                <a:close/>
                <a:moveTo>
                  <a:pt x="0" y="0"/>
                </a:moveTo>
                <a:lnTo>
                  <a:pt x="12192000" y="0"/>
                </a:lnTo>
                <a:lnTo>
                  <a:pt x="1219200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8">
            <a:extLst>
              <a:ext uri="{FF2B5EF4-FFF2-40B4-BE49-F238E27FC236}">
                <a16:creationId xmlns:a16="http://schemas.microsoft.com/office/drawing/2014/main" id="{42398E06-9E0E-BC81-DEB5-1DB2F8635C23}"/>
              </a:ext>
            </a:extLst>
          </p:cNvPr>
          <p:cNvSpPr>
            <a:spLocks noGrp="1"/>
          </p:cNvSpPr>
          <p:nvPr>
            <p:ph type="title"/>
          </p:nvPr>
        </p:nvSpPr>
        <p:spPr>
          <a:xfrm>
            <a:off x="838200" y="1417320"/>
            <a:ext cx="10515600" cy="4023360"/>
          </a:xfrm>
        </p:spPr>
        <p:txBody>
          <a:bodyPr anchor="ctr"/>
          <a:lstStyle>
            <a:lvl1pPr algn="ctr">
              <a:defRPr sz="5400"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6044184"/>
            <a:ext cx="9144000" cy="356616"/>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Rectangle 13">
            <a:extLst>
              <a:ext uri="{FF2B5EF4-FFF2-40B4-BE49-F238E27FC236}">
                <a16:creationId xmlns:a16="http://schemas.microsoft.com/office/drawing/2014/main" id="{6DDC5B68-548C-395D-B9A9-EA694F6CB59F}"/>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069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8" name="Title 1">
            <a:extLst>
              <a:ext uri="{FF2B5EF4-FFF2-40B4-BE49-F238E27FC236}">
                <a16:creationId xmlns:a16="http://schemas.microsoft.com/office/drawing/2014/main" id="{89BC2AC2-003C-AACD-1271-F2F8FBE8FD3D}"/>
              </a:ext>
            </a:extLst>
          </p:cNvPr>
          <p:cNvSpPr>
            <a:spLocks noGrp="1"/>
          </p:cNvSpPr>
          <p:nvPr>
            <p:ph type="title"/>
          </p:nvPr>
        </p:nvSpPr>
        <p:spPr>
          <a:xfrm>
            <a:off x="1280160" y="1097280"/>
            <a:ext cx="9820656" cy="914400"/>
          </a:xfrm>
        </p:spPr>
        <p:txBody>
          <a:bodyPr anchor="t" anchorCtr="0"/>
          <a:lstStyle>
            <a:lvl1pPr>
              <a:defRPr sz="3200"/>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DD758F50-A87C-F2A1-40E8-08F07081E9C3}"/>
              </a:ext>
            </a:extLst>
          </p:cNvPr>
          <p:cNvSpPr>
            <a:spLocks noGrp="1"/>
          </p:cNvSpPr>
          <p:nvPr>
            <p:ph sz="half" idx="1"/>
          </p:nvPr>
        </p:nvSpPr>
        <p:spPr>
          <a:xfrm>
            <a:off x="1280160" y="2377440"/>
            <a:ext cx="4572000" cy="3429000"/>
          </a:xfrm>
          <a:noFill/>
        </p:spPr>
        <p:txBody>
          <a:bodyPr lIns="0" tIns="0" rIns="0" bIns="0">
            <a:normAutofit/>
          </a:bodyPr>
          <a:lstStyle>
            <a:lvl1pPr marL="228600" indent="-228600">
              <a:lnSpc>
                <a:spcPct val="90000"/>
              </a:lnSpc>
              <a:spcBef>
                <a:spcPts val="1400"/>
              </a:spcBef>
              <a:buSzPct val="80000"/>
              <a:defRPr sz="1800" b="1"/>
            </a:lvl1pPr>
            <a:lvl2pPr marL="457200" indent="0">
              <a:lnSpc>
                <a:spcPct val="90000"/>
              </a:lnSpc>
              <a:spcBef>
                <a:spcPts val="1400"/>
              </a:spcBef>
              <a:buSzPct val="80000"/>
              <a:buNone/>
              <a:defRPr sz="1800"/>
            </a:lvl2pPr>
            <a:lvl3pPr marL="914400">
              <a:lnSpc>
                <a:spcPct val="90000"/>
              </a:lnSpc>
              <a:spcBef>
                <a:spcPts val="1400"/>
              </a:spcBef>
              <a:buSzPct val="80000"/>
              <a:defRPr sz="1800"/>
            </a:lvl3pPr>
            <a:lvl4pPr marL="914400" indent="0">
              <a:lnSpc>
                <a:spcPct val="90000"/>
              </a:lnSpc>
              <a:spcBef>
                <a:spcPts val="1400"/>
              </a:spcBef>
              <a:buSzPct val="80000"/>
              <a:buNone/>
              <a:defRPr sz="1800"/>
            </a:lvl4pPr>
            <a:lvl5pPr marL="1371600">
              <a:lnSpc>
                <a:spcPct val="90000"/>
              </a:lnSpc>
              <a:spcBef>
                <a:spcPts val="1400"/>
              </a:spcBef>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023B02AB-1DB6-AF79-E1B3-175C76BE57ED}"/>
              </a:ext>
            </a:extLst>
          </p:cNvPr>
          <p:cNvSpPr>
            <a:spLocks noGrp="1"/>
          </p:cNvSpPr>
          <p:nvPr>
            <p:ph sz="half" idx="2"/>
          </p:nvPr>
        </p:nvSpPr>
        <p:spPr>
          <a:xfrm>
            <a:off x="6227064" y="2377440"/>
            <a:ext cx="4645152" cy="3429000"/>
          </a:xfrm>
          <a:noFill/>
        </p:spPr>
        <p:txBody>
          <a:bodyPr lIns="0" tIns="0" rIns="0" bIns="0">
            <a:normAutofit/>
          </a:bodyPr>
          <a:lstStyle>
            <a:lvl1pPr marL="457200">
              <a:spcBef>
                <a:spcPts val="1400"/>
              </a:spcBef>
              <a:buSzPct val="80000"/>
              <a:defRPr sz="1800"/>
            </a:lvl1pPr>
            <a:lvl2pPr marL="914400">
              <a:buSzPct val="80000"/>
              <a:defRPr sz="1800"/>
            </a:lvl2pPr>
            <a:lvl3pPr marL="1371600">
              <a:buSzPct val="80000"/>
              <a:defRPr sz="1800"/>
            </a:lvl3pPr>
            <a:lvl4pPr marL="1828800">
              <a:buSzPct val="80000"/>
              <a:defRPr sz="1800"/>
            </a:lvl4pPr>
            <a:lvl5pPr marL="2286000">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C2041A78-2CBE-4D73-EF5D-E65139C79DC2}"/>
              </a:ext>
            </a:extLst>
          </p:cNvPr>
          <p:cNvCxnSpPr>
            <a:cxnSpLocks/>
          </p:cNvCxnSpPr>
          <p:nvPr userDrawn="1"/>
        </p:nvCxnSpPr>
        <p:spPr>
          <a:xfrm>
            <a:off x="1295400" y="82296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42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3" name="Title 1">
            <a:extLst>
              <a:ext uri="{FF2B5EF4-FFF2-40B4-BE49-F238E27FC236}">
                <a16:creationId xmlns:a16="http://schemas.microsoft.com/office/drawing/2014/main" id="{A659BA83-0C6E-2A70-AED3-E386CABE654A}"/>
              </a:ext>
            </a:extLst>
          </p:cNvPr>
          <p:cNvSpPr>
            <a:spLocks noGrp="1"/>
          </p:cNvSpPr>
          <p:nvPr>
            <p:ph type="title"/>
          </p:nvPr>
        </p:nvSpPr>
        <p:spPr>
          <a:xfrm>
            <a:off x="1280160" y="1097280"/>
            <a:ext cx="9601200" cy="914400"/>
          </a:xfrm>
        </p:spPr>
        <p:txBody>
          <a:bodyPr anchor="t" anchorCtr="0"/>
          <a:lstStyle>
            <a:lvl1pPr>
              <a:defRPr sz="3200"/>
            </a:lvl1pPr>
          </a:lstStyle>
          <a:p>
            <a:r>
              <a:rPr lang="en-US"/>
              <a:t>Click to edit Master title style</a:t>
            </a:r>
            <a:endParaRPr lang="en-US" dirty="0"/>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1280160" y="2377440"/>
            <a:ext cx="9619488" cy="3429000"/>
          </a:xfrm>
        </p:spPr>
        <p:txBody>
          <a:bodyPr/>
          <a:lstStyle>
            <a:lvl1pPr marL="0" indent="0">
              <a:buNone/>
              <a:defRPr/>
            </a:lvl1pPr>
          </a:lstStyle>
          <a:p>
            <a:r>
              <a:rPr lang="en-US"/>
              <a:t>Click icon to add table</a:t>
            </a:r>
            <a:endParaRPr lang="en-US" dirty="0"/>
          </a:p>
        </p:txBody>
      </p:sp>
      <p:cxnSp>
        <p:nvCxnSpPr>
          <p:cNvPr id="7" name="Straight Connector 6">
            <a:extLst>
              <a:ext uri="{FF2B5EF4-FFF2-40B4-BE49-F238E27FC236}">
                <a16:creationId xmlns:a16="http://schemas.microsoft.com/office/drawing/2014/main" id="{5D612406-06E6-DCE4-7F2F-D98836A802A6}"/>
              </a:ext>
            </a:extLst>
          </p:cNvPr>
          <p:cNvCxnSpPr>
            <a:cxnSpLocks/>
          </p:cNvCxnSpPr>
          <p:nvPr userDrawn="1"/>
        </p:nvCxnSpPr>
        <p:spPr>
          <a:xfrm>
            <a:off x="1295400" y="82296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889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1280160" y="1097280"/>
            <a:ext cx="9821955" cy="9144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p:nvPr>
        </p:nvSpPr>
        <p:spPr>
          <a:xfrm>
            <a:off x="1280160" y="2377440"/>
            <a:ext cx="4663440" cy="3566160"/>
          </a:xfrm>
          <a:solidFill>
            <a:schemeClr val="accent4"/>
          </a:solidFill>
        </p:spPr>
        <p:txBody>
          <a:bodyPr lIns="365760" tIns="365760" rIns="365760" bIns="365760">
            <a:normAutofit/>
          </a:bodyPr>
          <a:lstStyle>
            <a:lvl1pPr marL="457200">
              <a:spcBef>
                <a:spcPts val="1400"/>
              </a:spcBef>
              <a:buClr>
                <a:schemeClr val="tx1"/>
              </a:buClr>
              <a:buSzPct val="80000"/>
              <a:defRPr sz="1800"/>
            </a:lvl1pPr>
            <a:lvl2pPr marL="914400">
              <a:buClr>
                <a:schemeClr val="tx1"/>
              </a:buClr>
              <a:buSzPct val="80000"/>
              <a:defRPr sz="1600"/>
            </a:lvl2pPr>
            <a:lvl3pPr marL="1371600">
              <a:buClr>
                <a:schemeClr val="tx1"/>
              </a:buClr>
              <a:buSzPct val="80000"/>
              <a:defRPr sz="1400"/>
            </a:lvl3pPr>
            <a:lvl4pPr marL="1828800">
              <a:buClr>
                <a:schemeClr val="tx1"/>
              </a:buClr>
              <a:buSzPct val="80000"/>
              <a:defRPr sz="1200"/>
            </a:lvl4pPr>
            <a:lvl5pPr marL="2286000">
              <a:buClr>
                <a:schemeClr val="tx1"/>
              </a:buClr>
              <a:buSzPct val="800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p:nvPr>
        </p:nvSpPr>
        <p:spPr>
          <a:xfrm>
            <a:off x="6309360" y="2377440"/>
            <a:ext cx="4663440" cy="3566160"/>
          </a:xfrm>
          <a:solidFill>
            <a:schemeClr val="accent4"/>
          </a:solidFill>
        </p:spPr>
        <p:txBody>
          <a:bodyPr lIns="365760" tIns="365760" rIns="365760" bIns="365760">
            <a:normAutofit/>
          </a:bodyPr>
          <a:lstStyle>
            <a:lvl1pPr marL="457200">
              <a:spcBef>
                <a:spcPts val="1400"/>
              </a:spcBef>
              <a:buClr>
                <a:schemeClr val="tx1"/>
              </a:buClr>
              <a:buSzPct val="80000"/>
              <a:defRPr sz="1800" cap="all" baseline="0"/>
            </a:lvl1pPr>
            <a:lvl2pPr marL="914400">
              <a:buClr>
                <a:schemeClr val="tx1"/>
              </a:buClr>
              <a:buSzPct val="80000"/>
              <a:defRPr sz="1600"/>
            </a:lvl2pPr>
            <a:lvl3pPr marL="1371600">
              <a:buClr>
                <a:schemeClr val="tx1"/>
              </a:buClr>
              <a:buSzPct val="80000"/>
              <a:defRPr sz="1400"/>
            </a:lvl3pPr>
            <a:lvl4pPr marL="1828800">
              <a:buClr>
                <a:schemeClr val="tx1"/>
              </a:buClr>
              <a:buSzPct val="80000"/>
              <a:defRPr sz="1200"/>
            </a:lvl4pPr>
            <a:lvl5pPr marL="2286000">
              <a:buClr>
                <a:schemeClr val="tx1"/>
              </a:buClr>
              <a:buSzPct val="800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cxnSp>
        <p:nvCxnSpPr>
          <p:cNvPr id="8" name="Straight Connector 7">
            <a:extLst>
              <a:ext uri="{FF2B5EF4-FFF2-40B4-BE49-F238E27FC236}">
                <a16:creationId xmlns:a16="http://schemas.microsoft.com/office/drawing/2014/main" id="{941554B7-BB36-76F6-DD79-11088AA69E82}"/>
              </a:ext>
            </a:extLst>
          </p:cNvPr>
          <p:cNvCxnSpPr>
            <a:cxnSpLocks/>
          </p:cNvCxnSpPr>
          <p:nvPr userDrawn="1"/>
        </p:nvCxnSpPr>
        <p:spPr>
          <a:xfrm>
            <a:off x="1295400" y="82296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39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1"/>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ABAFD431-F46D-3701-6A51-738ADAF3A5E3}"/>
              </a:ext>
            </a:extLst>
          </p:cNvPr>
          <p:cNvSpPr>
            <a:spLocks noGrp="1"/>
          </p:cNvSpPr>
          <p:nvPr>
            <p:ph type="title"/>
          </p:nvPr>
        </p:nvSpPr>
        <p:spPr>
          <a:xfrm>
            <a:off x="841248" y="3163824"/>
            <a:ext cx="10515600" cy="2322576"/>
          </a:xfrm>
          <a:prstGeom prst="rect">
            <a:avLst/>
          </a:prstGeom>
          <a:noFill/>
        </p:spPr>
        <p:txBody>
          <a:bodyPr wrap="square" bIns="0" anchor="ctr">
            <a:noAutofit/>
          </a:bodyPr>
          <a:lstStyle>
            <a:lvl1pPr algn="ctr">
              <a:defRPr sz="54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CAFD788D-D699-2BA7-3637-AA3B48C09084}"/>
              </a:ext>
            </a:extLst>
          </p:cNvPr>
          <p:cNvSpPr>
            <a:spLocks noGrp="1"/>
          </p:cNvSpPr>
          <p:nvPr>
            <p:ph type="pic" sz="quarter" idx="13"/>
          </p:nvPr>
        </p:nvSpPr>
        <p:spPr>
          <a:xfrm>
            <a:off x="4953000" y="548640"/>
            <a:ext cx="2286000" cy="2286000"/>
          </a:xfrm>
          <a:prstGeom prst="ellipse">
            <a:avLst/>
          </a:prstGeom>
        </p:spPr>
        <p:txBody>
          <a:bodyPr anchor="t"/>
          <a:lstStyle>
            <a:lvl1pPr marL="0" indent="0" algn="ctr">
              <a:buNone/>
              <a:defRPr sz="1050">
                <a:solidFill>
                  <a:schemeClr val="tx1"/>
                </a:solidFill>
              </a:defRPr>
            </a:lvl1pPr>
          </a:lstStyle>
          <a:p>
            <a:r>
              <a:rPr lang="en-US"/>
              <a:t>Click icon to add picture</a:t>
            </a:r>
            <a:endParaRPr lang="en-US" dirty="0"/>
          </a:p>
        </p:txBody>
      </p:sp>
      <p:sp>
        <p:nvSpPr>
          <p:cNvPr id="13" name="Text Placeholder 12">
            <a:extLst>
              <a:ext uri="{FF2B5EF4-FFF2-40B4-BE49-F238E27FC236}">
                <a16:creationId xmlns:a16="http://schemas.microsoft.com/office/drawing/2014/main" id="{7808A0C0-A02B-D1C7-6DE5-CA25624AD099}"/>
              </a:ext>
            </a:extLst>
          </p:cNvPr>
          <p:cNvSpPr>
            <a:spLocks noGrp="1"/>
          </p:cNvSpPr>
          <p:nvPr>
            <p:ph type="body" sz="quarter" idx="14"/>
          </p:nvPr>
        </p:nvSpPr>
        <p:spPr>
          <a:xfrm>
            <a:off x="1572768" y="6044184"/>
            <a:ext cx="9116568" cy="365760"/>
          </a:xfrm>
        </p:spPr>
        <p:txBody>
          <a:bodyPr anchor="t"/>
          <a:lstStyle>
            <a:lvl1pPr marL="0" indent="0" algn="ctr">
              <a:lnSpc>
                <a:spcPct val="90000"/>
              </a:lnSpc>
              <a:spcBef>
                <a:spcPts val="0"/>
              </a:spcBef>
              <a:buNone/>
              <a:defRPr sz="2400" cap="all" baseline="0"/>
            </a:lvl1pPr>
          </a:lstStyle>
          <a:p>
            <a:pPr lvl="0"/>
            <a:r>
              <a:rPr lang="en-US"/>
              <a:t>Click to edit Master text styles</a:t>
            </a:r>
          </a:p>
        </p:txBody>
      </p:sp>
      <p:sp>
        <p:nvSpPr>
          <p:cNvPr id="3" name="Rectangle 2">
            <a:extLst>
              <a:ext uri="{FF2B5EF4-FFF2-40B4-BE49-F238E27FC236}">
                <a16:creationId xmlns:a16="http://schemas.microsoft.com/office/drawing/2014/main" id="{7ECE7D81-1954-1B1F-C0AC-21C85AFD3C1E}"/>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911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right">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738F023-8BDF-71DB-D6AB-776F7C6413B2}"/>
              </a:ext>
            </a:extLst>
          </p:cNvPr>
          <p:cNvSpPr/>
          <p:nvPr userDrawn="1"/>
        </p:nvSpPr>
        <p:spPr>
          <a:xfrm>
            <a:off x="8610600" y="0"/>
            <a:ext cx="3581400" cy="6858000"/>
          </a:xfrm>
          <a:custGeom>
            <a:avLst/>
            <a:gdLst>
              <a:gd name="connsiteX0" fmla="*/ 0 w 3581400"/>
              <a:gd name="connsiteY0" fmla="*/ 0 h 6858000"/>
              <a:gd name="connsiteX1" fmla="*/ 3581400 w 3581400"/>
              <a:gd name="connsiteY1" fmla="*/ 0 h 6858000"/>
              <a:gd name="connsiteX2" fmla="*/ 3581400 w 3581400"/>
              <a:gd name="connsiteY2" fmla="*/ 6858000 h 6858000"/>
              <a:gd name="connsiteX3" fmla="*/ 0 w 3581400"/>
              <a:gd name="connsiteY3" fmla="*/ 6858000 h 6858000"/>
              <a:gd name="connsiteX4" fmla="*/ 0 w 3581400"/>
              <a:gd name="connsiteY4" fmla="*/ 6172201 h 6858000"/>
              <a:gd name="connsiteX5" fmla="*/ 2971800 w 3581400"/>
              <a:gd name="connsiteY5" fmla="*/ 6172201 h 6858000"/>
              <a:gd name="connsiteX6" fmla="*/ 2971800 w 3581400"/>
              <a:gd name="connsiteY6" fmla="*/ 685800 h 6858000"/>
              <a:gd name="connsiteX7" fmla="*/ 0 w 3581400"/>
              <a:gd name="connsiteY7" fmla="*/ 685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1400" h="6858000">
                <a:moveTo>
                  <a:pt x="0" y="0"/>
                </a:moveTo>
                <a:lnTo>
                  <a:pt x="3581400" y="0"/>
                </a:lnTo>
                <a:lnTo>
                  <a:pt x="3581400" y="6858000"/>
                </a:lnTo>
                <a:lnTo>
                  <a:pt x="0" y="6858000"/>
                </a:lnTo>
                <a:lnTo>
                  <a:pt x="0" y="6172201"/>
                </a:lnTo>
                <a:lnTo>
                  <a:pt x="2971800" y="6172201"/>
                </a:lnTo>
                <a:lnTo>
                  <a:pt x="2971800" y="685800"/>
                </a:lnTo>
                <a:lnTo>
                  <a:pt x="0" y="685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280160" y="1097280"/>
            <a:ext cx="4114800" cy="2286000"/>
          </a:xfrm>
        </p:spPr>
        <p:txBody>
          <a:bodyPr/>
          <a:lstStyle>
            <a:lvl1pPr>
              <a:defRPr sz="3200"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80160" y="3566160"/>
            <a:ext cx="4114800" cy="2651760"/>
          </a:xfrm>
        </p:spPr>
        <p:txBody>
          <a:bodyPr>
            <a:normAutofit/>
          </a:bodyPr>
          <a:lstStyle>
            <a:lvl1pPr marL="457200" indent="-457200">
              <a:lnSpc>
                <a:spcPct val="100000"/>
              </a:lnSpc>
              <a:spcBef>
                <a:spcPts val="1400"/>
              </a:spcBef>
              <a:buClr>
                <a:schemeClr val="accent1"/>
              </a:buClr>
              <a:buFont typeface="Courier New" panose="02070309020205020404" pitchFamily="49" charset="0"/>
              <a:buChar char="o"/>
              <a:defRPr sz="2400" cap="all" spc="0" baseline="0"/>
            </a:lvl1pPr>
            <a:lvl2pPr marL="914400">
              <a:defRPr spc="0" baseline="0"/>
            </a:lvl2pPr>
            <a:lvl3pPr marL="1371600">
              <a:defRPr spc="0" baseline="0"/>
            </a:lvl3pPr>
            <a:lvl4pPr marL="1828800">
              <a:defRPr spc="0" baseline="0"/>
            </a:lvl4pPr>
            <a:lvl5pPr marL="2286000">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5687568" y="1435608"/>
            <a:ext cx="5897880" cy="3977640"/>
          </a:xfrm>
          <a:noFill/>
        </p:spPr>
        <p:txBody>
          <a:bodyPr anchor="ctr"/>
          <a:lstStyle>
            <a:lvl1pPr marL="0" indent="0" algn="ctr">
              <a:buNone/>
              <a:defRPr/>
            </a:lvl1pPr>
          </a:lstStyle>
          <a:p>
            <a:r>
              <a:rPr lang="en-US"/>
              <a:t>Click icon to add picture</a:t>
            </a:r>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cxnSp>
        <p:nvCxnSpPr>
          <p:cNvPr id="13" name="Straight Connector 12">
            <a:extLst>
              <a:ext uri="{FF2B5EF4-FFF2-40B4-BE49-F238E27FC236}">
                <a16:creationId xmlns:a16="http://schemas.microsoft.com/office/drawing/2014/main" id="{323EB7E3-3953-BAB4-1B15-383082C6C31E}"/>
              </a:ext>
            </a:extLst>
          </p:cNvPr>
          <p:cNvCxnSpPr>
            <a:cxnSpLocks/>
          </p:cNvCxnSpPr>
          <p:nvPr userDrawn="1"/>
        </p:nvCxnSpPr>
        <p:spPr>
          <a:xfrm>
            <a:off x="1295400" y="82296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81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841248" y="2697480"/>
            <a:ext cx="10515600" cy="2606040"/>
          </a:xfrm>
        </p:spPr>
        <p:txBody>
          <a:bodyPr anchor="ctr">
            <a:normAutofit/>
          </a:bodyPr>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p:nvPr>
        </p:nvSpPr>
        <p:spPr>
          <a:xfrm>
            <a:off x="841248" y="6044184"/>
            <a:ext cx="10515600" cy="457200"/>
          </a:xfr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7">
            <a:extLst>
              <a:ext uri="{FF2B5EF4-FFF2-40B4-BE49-F238E27FC236}">
                <a16:creationId xmlns:a16="http://schemas.microsoft.com/office/drawing/2014/main" id="{AA872EE9-FDFB-95A7-3547-DCAA0B51FE21}"/>
              </a:ext>
            </a:extLst>
          </p:cNvPr>
          <p:cNvSpPr>
            <a:spLocks noGrp="1"/>
          </p:cNvSpPr>
          <p:nvPr>
            <p:ph type="pic" sz="quarter" idx="13"/>
          </p:nvPr>
        </p:nvSpPr>
        <p:spPr>
          <a:xfrm>
            <a:off x="0" y="0"/>
            <a:ext cx="12188952" cy="2368296"/>
          </a:xfrm>
        </p:spPr>
        <p:txBody>
          <a:bodyPr/>
          <a:lstStyle>
            <a:lvl1pPr marL="0" indent="0">
              <a:buNone/>
              <a:defRPr/>
            </a:lvl1pPr>
          </a:lstStyle>
          <a:p>
            <a:r>
              <a:rPr lang="en-US"/>
              <a:t>Click icon to add picture</a:t>
            </a:r>
            <a:endParaRPr lang="en-US" dirty="0"/>
          </a:p>
        </p:txBody>
      </p:sp>
      <p:sp>
        <p:nvSpPr>
          <p:cNvPr id="12" name="Rectangle 11">
            <a:extLst>
              <a:ext uri="{FF2B5EF4-FFF2-40B4-BE49-F238E27FC236}">
                <a16:creationId xmlns:a16="http://schemas.microsoft.com/office/drawing/2014/main" id="{103AD4F0-8C4C-FC68-2450-06419A6D0131}"/>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215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A510974D-B222-2876-052D-21F0E075D288}"/>
              </a:ext>
            </a:extLst>
          </p:cNvPr>
          <p:cNvSpPr/>
          <p:nvPr userDrawn="1"/>
        </p:nvSpPr>
        <p:spPr>
          <a:xfrm>
            <a:off x="0" y="0"/>
            <a:ext cx="12192000" cy="4457700"/>
          </a:xfrm>
          <a:custGeom>
            <a:avLst/>
            <a:gdLst>
              <a:gd name="connsiteX0" fmla="*/ 0 w 12192000"/>
              <a:gd name="connsiteY0" fmla="*/ 0 h 4457700"/>
              <a:gd name="connsiteX1" fmla="*/ 12192000 w 12192000"/>
              <a:gd name="connsiteY1" fmla="*/ 0 h 4457700"/>
              <a:gd name="connsiteX2" fmla="*/ 12192000 w 12192000"/>
              <a:gd name="connsiteY2" fmla="*/ 4457700 h 4457700"/>
              <a:gd name="connsiteX3" fmla="*/ 11563350 w 12192000"/>
              <a:gd name="connsiteY3" fmla="*/ 4457700 h 4457700"/>
              <a:gd name="connsiteX4" fmla="*/ 11563350 w 12192000"/>
              <a:gd name="connsiteY4" fmla="*/ 685800 h 4457700"/>
              <a:gd name="connsiteX5" fmla="*/ 628650 w 12192000"/>
              <a:gd name="connsiteY5" fmla="*/ 685800 h 4457700"/>
              <a:gd name="connsiteX6" fmla="*/ 628650 w 12192000"/>
              <a:gd name="connsiteY6" fmla="*/ 4457700 h 4457700"/>
              <a:gd name="connsiteX7" fmla="*/ 0 w 12192000"/>
              <a:gd name="connsiteY7" fmla="*/ 445770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457700">
                <a:moveTo>
                  <a:pt x="0" y="0"/>
                </a:moveTo>
                <a:lnTo>
                  <a:pt x="12192000" y="0"/>
                </a:lnTo>
                <a:lnTo>
                  <a:pt x="12192000" y="4457700"/>
                </a:lnTo>
                <a:lnTo>
                  <a:pt x="11563350" y="4457700"/>
                </a:lnTo>
                <a:lnTo>
                  <a:pt x="11563350" y="685800"/>
                </a:lnTo>
                <a:lnTo>
                  <a:pt x="628650" y="685800"/>
                </a:lnTo>
                <a:lnTo>
                  <a:pt x="628650" y="4457700"/>
                </a:lnTo>
                <a:lnTo>
                  <a:pt x="0" y="44577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978408" y="1143000"/>
            <a:ext cx="10241280" cy="22860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p:nvPr>
        </p:nvSpPr>
        <p:spPr>
          <a:xfrm>
            <a:off x="2075688" y="3803904"/>
            <a:ext cx="8046720" cy="914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Rectangle 15">
            <a:extLst>
              <a:ext uri="{FF2B5EF4-FFF2-40B4-BE49-F238E27FC236}">
                <a16:creationId xmlns:a16="http://schemas.microsoft.com/office/drawing/2014/main" id="{8A1A471A-8A28-B00F-72E9-849D5E6B7257}"/>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52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BB82FF-5339-5456-4D30-0C2DA7907AAE}"/>
              </a:ext>
            </a:extLst>
          </p:cNvPr>
          <p:cNvSpPr/>
          <p:nvPr userDrawn="1"/>
        </p:nvSpPr>
        <p:spPr>
          <a:xfrm>
            <a:off x="0" y="0"/>
            <a:ext cx="356616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5340096" y="1097280"/>
            <a:ext cx="6217920" cy="1828800"/>
          </a:xfrm>
        </p:spPr>
        <p:txBody>
          <a:bodyPr/>
          <a:lstStyle>
            <a:lvl1pPr>
              <a:defRPr sz="3200" spc="3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2C39A257-2366-FF6B-67AD-9342B6B0B682}"/>
              </a:ext>
            </a:extLst>
          </p:cNvPr>
          <p:cNvSpPr>
            <a:spLocks noGrp="1"/>
          </p:cNvSpPr>
          <p:nvPr>
            <p:ph type="pic" sz="quarter" idx="13"/>
          </p:nvPr>
        </p:nvSpPr>
        <p:spPr>
          <a:xfrm>
            <a:off x="1298448" y="1828800"/>
            <a:ext cx="3200400" cy="3200400"/>
          </a:xfrm>
          <a:prstGeom prst="ellipse">
            <a:avLst/>
          </a:prstGeom>
        </p:spPr>
        <p:txBody>
          <a:bodyPr/>
          <a:lstStyle>
            <a:lvl1pPr marL="0" indent="0">
              <a:buNone/>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5340096" y="3429000"/>
            <a:ext cx="6217920" cy="2743200"/>
          </a:xfrm>
        </p:spPr>
        <p:txBody>
          <a:bodyPr>
            <a:normAutofit/>
          </a:bodyPr>
          <a:lstStyle>
            <a:lvl1pPr marL="457200">
              <a:spcBef>
                <a:spcPts val="1400"/>
              </a:spcBef>
              <a:buSzPct val="80000"/>
              <a:defRPr cap="all" spc="0" baseline="0"/>
            </a:lvl1pPr>
            <a:lvl2pPr marL="914400">
              <a:buSzPct val="80000"/>
              <a:defRPr spc="0" baseline="0"/>
            </a:lvl2pPr>
            <a:lvl3pPr marL="1371600">
              <a:buSzPct val="80000"/>
              <a:defRPr spc="0" baseline="0"/>
            </a:lvl3pPr>
            <a:lvl4pPr marL="1828800">
              <a:buSzPct val="80000"/>
              <a:defRPr spc="0" baseline="0"/>
            </a:lvl4pPr>
            <a:lvl5pPr marL="2286000">
              <a:buSzPct val="80000"/>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cxnSp>
        <p:nvCxnSpPr>
          <p:cNvPr id="5" name="Straight Connector 4">
            <a:extLst>
              <a:ext uri="{FF2B5EF4-FFF2-40B4-BE49-F238E27FC236}">
                <a16:creationId xmlns:a16="http://schemas.microsoft.com/office/drawing/2014/main" id="{ADA4A755-28B6-5A01-94AB-C3CCC4368885}"/>
              </a:ext>
            </a:extLst>
          </p:cNvPr>
          <p:cNvCxnSpPr>
            <a:cxnSpLocks/>
          </p:cNvCxnSpPr>
          <p:nvPr userDrawn="1"/>
        </p:nvCxnSpPr>
        <p:spPr>
          <a:xfrm>
            <a:off x="5340096" y="82296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33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p:nvPr>
        </p:nvSpPr>
        <p:spPr>
          <a:xfrm>
            <a:off x="1524000" y="1481328"/>
            <a:ext cx="9144000" cy="3895344"/>
          </a:xfrm>
          <a:solidFill>
            <a:schemeClr val="bg1"/>
          </a:solidFill>
        </p:spPr>
        <p:txBody>
          <a:bodyPr/>
          <a:lstStyle>
            <a:lvl1pPr marL="0" indent="0">
              <a:buNone/>
              <a:defRPr/>
            </a:lvl1pPr>
          </a:lstStyle>
          <a:p>
            <a:r>
              <a:rPr lang="en-US"/>
              <a:t>Click icon to add picture</a:t>
            </a:r>
            <a:endParaRPr lang="en-US" dirty="0"/>
          </a:p>
        </p:txBody>
      </p:sp>
      <p:sp>
        <p:nvSpPr>
          <p:cNvPr id="11" name="Title 1">
            <a:extLst>
              <a:ext uri="{FF2B5EF4-FFF2-40B4-BE49-F238E27FC236}">
                <a16:creationId xmlns:a16="http://schemas.microsoft.com/office/drawing/2014/main" id="{076C4EAC-BBDE-1963-BD72-3BD2A47DC59C}"/>
              </a:ext>
            </a:extLst>
          </p:cNvPr>
          <p:cNvSpPr>
            <a:spLocks noGrp="1"/>
          </p:cNvSpPr>
          <p:nvPr>
            <p:ph type="ctrTitle"/>
          </p:nvPr>
        </p:nvSpPr>
        <p:spPr>
          <a:xfrm>
            <a:off x="1984248" y="1920240"/>
            <a:ext cx="8229600" cy="3017520"/>
          </a:xfrm>
        </p:spPr>
        <p:txBody>
          <a:bodyPr anchor="ctr"/>
          <a:lstStyle>
            <a:lvl1pPr algn="ctr">
              <a:defRPr sz="5400"/>
            </a:lvl1pPr>
          </a:lstStyle>
          <a:p>
            <a:r>
              <a:rPr lang="en-US"/>
              <a:t>Click to edit Master title style</a:t>
            </a:r>
            <a:endParaRPr lang="en-US" dirty="0"/>
          </a:p>
        </p:txBody>
      </p:sp>
    </p:spTree>
    <p:extLst>
      <p:ext uri="{BB962C8B-B14F-4D97-AF65-F5344CB8AC3E}">
        <p14:creationId xmlns:p14="http://schemas.microsoft.com/office/powerpoint/2010/main" val="241548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picture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BCF04C-49F6-66E8-41A0-B3C371944EA1}"/>
              </a:ext>
            </a:extLst>
          </p:cNvPr>
          <p:cNvSpPr/>
          <p:nvPr userDrawn="1"/>
        </p:nvSpPr>
        <p:spPr>
          <a:xfrm>
            <a:off x="6705600" y="0"/>
            <a:ext cx="5486400" cy="6858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1280160" y="3931920"/>
            <a:ext cx="5029200" cy="1828800"/>
          </a:xfrm>
        </p:spPr>
        <p:txBody>
          <a:bodyPr anchor="b" anchorCtr="0"/>
          <a:lstStyle>
            <a:lvl1pPr>
              <a:defRPr sz="3200"/>
            </a:lvl1pPr>
          </a:lstStyle>
          <a:p>
            <a:r>
              <a:rPr lang="en-US"/>
              <a:t>Click to edit Master title style</a:t>
            </a:r>
            <a:endParaRPr lang="en-US" dirty="0"/>
          </a:p>
        </p:txBody>
      </p:sp>
      <p:sp>
        <p:nvSpPr>
          <p:cNvPr id="9" name="Picture Placeholder 7">
            <a:extLst>
              <a:ext uri="{FF2B5EF4-FFF2-40B4-BE49-F238E27FC236}">
                <a16:creationId xmlns:a16="http://schemas.microsoft.com/office/drawing/2014/main" id="{DDE351D0-FB9C-3473-AF28-52927741728E}"/>
              </a:ext>
            </a:extLst>
          </p:cNvPr>
          <p:cNvSpPr>
            <a:spLocks noGrp="1"/>
          </p:cNvSpPr>
          <p:nvPr>
            <p:ph type="pic" sz="quarter" idx="14"/>
          </p:nvPr>
        </p:nvSpPr>
        <p:spPr>
          <a:xfrm>
            <a:off x="1280160" y="548640"/>
            <a:ext cx="3017520" cy="3017520"/>
          </a:xfrm>
          <a:prstGeom prst="ellipse">
            <a:avLst/>
          </a:prstGeom>
        </p:spPr>
        <p:txBody>
          <a:bodyPr/>
          <a:lstStyle>
            <a:lvl1pPr marL="0" indent="0">
              <a:buNone/>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p:nvPr>
        </p:nvSpPr>
        <p:spPr>
          <a:xfrm>
            <a:off x="7205472" y="731520"/>
            <a:ext cx="4306824" cy="5394960"/>
          </a:xfrm>
        </p:spPr>
        <p:txBody>
          <a:bodyPr anchor="b">
            <a:normAutofit/>
          </a:bodyPr>
          <a:lstStyle>
            <a:lvl1pPr marL="457200">
              <a:spcBef>
                <a:spcPts val="1400"/>
              </a:spcBef>
              <a:buClr>
                <a:schemeClr val="tx1"/>
              </a:buClr>
              <a:buSzPct val="80000"/>
              <a:defRPr cap="all" baseline="0"/>
            </a:lvl1pPr>
            <a:lvl2pPr marL="914400">
              <a:buClr>
                <a:schemeClr val="tx1"/>
              </a:buClr>
              <a:buSzPct val="80000"/>
              <a:defRPr/>
            </a:lvl2pPr>
            <a:lvl3pPr marL="1371600">
              <a:buClr>
                <a:schemeClr val="tx1"/>
              </a:buClr>
              <a:buSzPct val="80000"/>
              <a:defRPr/>
            </a:lvl3pPr>
            <a:lvl4pPr marL="1828800">
              <a:buClr>
                <a:schemeClr val="tx1"/>
              </a:buClr>
              <a:buSzPct val="80000"/>
              <a:defRPr/>
            </a:lvl4pPr>
            <a:lvl5pPr marL="2286000">
              <a:buClr>
                <a:schemeClr val="tx1"/>
              </a:buClr>
              <a:buSzPct val="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cxnSp>
        <p:nvCxnSpPr>
          <p:cNvPr id="10" name="Straight Connector 9">
            <a:extLst>
              <a:ext uri="{FF2B5EF4-FFF2-40B4-BE49-F238E27FC236}">
                <a16:creationId xmlns:a16="http://schemas.microsoft.com/office/drawing/2014/main" id="{C1171EC5-29BE-C106-1E9B-0CBDB598A131}"/>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21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ligh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1280160" y="1097280"/>
            <a:ext cx="9821955" cy="9144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p:nvPr>
        </p:nvSpPr>
        <p:spPr>
          <a:xfrm>
            <a:off x="1280160" y="2377440"/>
            <a:ext cx="4663440" cy="3566160"/>
          </a:xfrm>
          <a:solidFill>
            <a:schemeClr val="accent1">
              <a:lumMod val="20000"/>
              <a:lumOff val="80000"/>
            </a:schemeClr>
          </a:solidFill>
        </p:spPr>
        <p:txBody>
          <a:bodyPr lIns="365760" tIns="365760" rIns="365760" bIns="365760">
            <a:normAutofit/>
          </a:bodyPr>
          <a:lstStyle>
            <a:lvl1pPr marL="457200">
              <a:lnSpc>
                <a:spcPct val="90000"/>
              </a:lnSpc>
              <a:spcBef>
                <a:spcPts val="1400"/>
              </a:spcBef>
              <a:buClr>
                <a:schemeClr val="tx1"/>
              </a:buClr>
              <a:buSzPct val="80000"/>
              <a:defRPr sz="1800"/>
            </a:lvl1pPr>
            <a:lvl2pPr marL="914400">
              <a:lnSpc>
                <a:spcPct val="90000"/>
              </a:lnSpc>
              <a:buClr>
                <a:schemeClr val="tx1"/>
              </a:buClr>
              <a:buSzPct val="80000"/>
              <a:defRPr sz="1600"/>
            </a:lvl2pPr>
            <a:lvl3pPr marL="1371600">
              <a:lnSpc>
                <a:spcPct val="90000"/>
              </a:lnSpc>
              <a:buClr>
                <a:schemeClr val="tx1"/>
              </a:buClr>
              <a:buSzPct val="80000"/>
              <a:defRPr sz="1400"/>
            </a:lvl3pPr>
            <a:lvl4pPr marL="1828800">
              <a:lnSpc>
                <a:spcPct val="90000"/>
              </a:lnSpc>
              <a:buClr>
                <a:schemeClr val="tx1"/>
              </a:buClr>
              <a:buSzPct val="80000"/>
              <a:defRPr sz="1200"/>
            </a:lvl4pPr>
            <a:lvl5pPr marL="2286000">
              <a:lnSpc>
                <a:spcPct val="90000"/>
              </a:lnSpc>
              <a:buClr>
                <a:schemeClr val="tx1"/>
              </a:buClr>
              <a:buSzPct val="800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p:nvPr>
        </p:nvSpPr>
        <p:spPr>
          <a:xfrm>
            <a:off x="6309360" y="2377440"/>
            <a:ext cx="4663440" cy="3566160"/>
          </a:xfrm>
          <a:solidFill>
            <a:schemeClr val="accent1">
              <a:lumMod val="20000"/>
              <a:lumOff val="80000"/>
            </a:schemeClr>
          </a:solidFill>
        </p:spPr>
        <p:txBody>
          <a:bodyPr lIns="365760" tIns="365760" rIns="365760" bIns="365760">
            <a:normAutofit/>
          </a:bodyPr>
          <a:lstStyle>
            <a:lvl1pPr marL="457200">
              <a:lnSpc>
                <a:spcPct val="90000"/>
              </a:lnSpc>
              <a:spcBef>
                <a:spcPts val="1400"/>
              </a:spcBef>
              <a:buClr>
                <a:schemeClr val="tx1"/>
              </a:buClr>
              <a:buSzPct val="80000"/>
              <a:defRPr sz="1800"/>
            </a:lvl1pPr>
            <a:lvl2pPr marL="914400">
              <a:lnSpc>
                <a:spcPct val="90000"/>
              </a:lnSpc>
              <a:buClr>
                <a:schemeClr val="tx1"/>
              </a:buClr>
              <a:buSzPct val="80000"/>
              <a:defRPr sz="1600"/>
            </a:lvl2pPr>
            <a:lvl3pPr marL="1371600">
              <a:lnSpc>
                <a:spcPct val="90000"/>
              </a:lnSpc>
              <a:buClr>
                <a:schemeClr val="tx1"/>
              </a:buClr>
              <a:buSzPct val="80000"/>
              <a:defRPr sz="1400"/>
            </a:lvl3pPr>
            <a:lvl4pPr marL="1828800">
              <a:lnSpc>
                <a:spcPct val="90000"/>
              </a:lnSpc>
              <a:buClr>
                <a:schemeClr val="tx1"/>
              </a:buClr>
              <a:buSzPct val="80000"/>
              <a:defRPr sz="1200"/>
            </a:lvl4pPr>
            <a:lvl5pPr marL="2286000">
              <a:lnSpc>
                <a:spcPct val="90000"/>
              </a:lnSpc>
              <a:buClr>
                <a:schemeClr val="tx1"/>
              </a:buClr>
              <a:buSzPct val="800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cxnSp>
        <p:nvCxnSpPr>
          <p:cNvPr id="8" name="Straight Connector 7">
            <a:extLst>
              <a:ext uri="{FF2B5EF4-FFF2-40B4-BE49-F238E27FC236}">
                <a16:creationId xmlns:a16="http://schemas.microsoft.com/office/drawing/2014/main" id="{941554B7-BB36-76F6-DD79-11088AA69E82}"/>
              </a:ext>
            </a:extLst>
          </p:cNvPr>
          <p:cNvCxnSpPr>
            <a:cxnSpLocks/>
          </p:cNvCxnSpPr>
          <p:nvPr userDrawn="1"/>
        </p:nvCxnSpPr>
        <p:spPr>
          <a:xfrm>
            <a:off x="1295400" y="82296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10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8" name="Title 1">
            <a:extLst>
              <a:ext uri="{FF2B5EF4-FFF2-40B4-BE49-F238E27FC236}">
                <a16:creationId xmlns:a16="http://schemas.microsoft.com/office/drawing/2014/main" id="{89BC2AC2-003C-AACD-1271-F2F8FBE8FD3D}"/>
              </a:ext>
            </a:extLst>
          </p:cNvPr>
          <p:cNvSpPr>
            <a:spLocks noGrp="1"/>
          </p:cNvSpPr>
          <p:nvPr>
            <p:ph type="title"/>
          </p:nvPr>
        </p:nvSpPr>
        <p:spPr>
          <a:xfrm>
            <a:off x="1280160" y="1097280"/>
            <a:ext cx="5029200" cy="1828800"/>
          </a:xfrm>
        </p:spPr>
        <p:txBody>
          <a:bodyPr anchor="t" anchorCtr="0"/>
          <a:lstStyle>
            <a:lvl1pPr>
              <a:defRPr sz="3200"/>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DD758F50-A87C-F2A1-40E8-08F07081E9C3}"/>
              </a:ext>
            </a:extLst>
          </p:cNvPr>
          <p:cNvSpPr>
            <a:spLocks noGrp="1"/>
          </p:cNvSpPr>
          <p:nvPr>
            <p:ph sz="half" idx="1"/>
          </p:nvPr>
        </p:nvSpPr>
        <p:spPr>
          <a:xfrm>
            <a:off x="6784848" y="1097280"/>
            <a:ext cx="4572000" cy="1828800"/>
          </a:xfrm>
          <a:noFill/>
        </p:spPr>
        <p:txBody>
          <a:bodyPr lIns="0" tIns="0" rIns="0" bIns="0">
            <a:normAutofit/>
          </a:bodyPr>
          <a:lstStyle>
            <a:lvl1pPr marL="457200">
              <a:spcBef>
                <a:spcPts val="1400"/>
              </a:spcBef>
              <a:buSzPct val="80000"/>
              <a:defRPr sz="1800"/>
            </a:lvl1pPr>
            <a:lvl2pPr marL="914400">
              <a:buSzPct val="80000"/>
              <a:defRPr sz="1600"/>
            </a:lvl2pPr>
            <a:lvl3pPr marL="1371600">
              <a:buSzPct val="80000"/>
              <a:defRPr sz="1400"/>
            </a:lvl3pPr>
            <a:lvl4pPr marL="1828800">
              <a:buSzPct val="80000"/>
              <a:defRPr sz="1200"/>
            </a:lvl4pPr>
            <a:lvl5pPr marL="2286000">
              <a:buSzPct val="800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023B02AB-1DB6-AF79-E1B3-175C76BE57ED}"/>
              </a:ext>
            </a:extLst>
          </p:cNvPr>
          <p:cNvSpPr>
            <a:spLocks noGrp="1"/>
          </p:cNvSpPr>
          <p:nvPr>
            <p:ph sz="half" idx="2"/>
          </p:nvPr>
        </p:nvSpPr>
        <p:spPr>
          <a:xfrm>
            <a:off x="1280160" y="3172968"/>
            <a:ext cx="10076688" cy="3108960"/>
          </a:xfrm>
          <a:noFill/>
        </p:spPr>
        <p:txBody>
          <a:bodyPr lIns="0" tIns="0" rIns="0" bIns="0">
            <a:normAutofit/>
          </a:bodyPr>
          <a:lstStyle>
            <a:lvl1pPr marL="457200">
              <a:spcBef>
                <a:spcPts val="1400"/>
              </a:spcBef>
              <a:buSzPct val="80000"/>
              <a:defRPr sz="1800"/>
            </a:lvl1pPr>
            <a:lvl2pPr marL="914400">
              <a:buSzPct val="80000"/>
              <a:defRPr sz="1600"/>
            </a:lvl2pPr>
            <a:lvl3pPr marL="1371600">
              <a:buSzPct val="80000"/>
              <a:defRPr sz="1400"/>
            </a:lvl3pPr>
            <a:lvl4pPr marL="1828800">
              <a:buSzPct val="80000"/>
              <a:defRPr sz="1200"/>
            </a:lvl4pPr>
            <a:lvl5pPr marL="2286000">
              <a:buSzPct val="800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C2041A78-2CBE-4D73-EF5D-E65139C79DC2}"/>
              </a:ext>
            </a:extLst>
          </p:cNvPr>
          <p:cNvCxnSpPr>
            <a:cxnSpLocks/>
          </p:cNvCxnSpPr>
          <p:nvPr userDrawn="1"/>
        </p:nvCxnSpPr>
        <p:spPr>
          <a:xfrm>
            <a:off x="1295400" y="82296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774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1295400" y="609600"/>
            <a:ext cx="9821955" cy="1256118"/>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1295400" y="1855945"/>
            <a:ext cx="9821955"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20">
            <a:extLst>
              <a:ext uri="{FF2B5EF4-FFF2-40B4-BE49-F238E27FC236}">
                <a16:creationId xmlns:a16="http://schemas.microsoft.com/office/drawing/2014/main" id="{78A08F60-CEF1-832D-D403-282EA76CBEF2}"/>
              </a:ext>
            </a:extLst>
          </p:cNvPr>
          <p:cNvSpPr>
            <a:spLocks noGrp="1"/>
          </p:cNvSpPr>
          <p:nvPr>
            <p:ph type="sldNum" sz="quarter" idx="4"/>
          </p:nvPr>
        </p:nvSpPr>
        <p:spPr>
          <a:xfrm>
            <a:off x="420624" y="6019801"/>
            <a:ext cx="457200" cy="184150"/>
          </a:xfrm>
          <a:prstGeom prst="rect">
            <a:avLst/>
          </a:prstGeom>
        </p:spPr>
        <p:txBody>
          <a:bodyPr vert="horz" lIns="0" tIns="0" rIns="0" bIns="0" rtlCol="0" anchor="ctr"/>
          <a:lstStyle>
            <a:lvl1pPr algn="ctr">
              <a:defRPr sz="1200" cap="all" spc="200" baseline="0">
                <a:solidFill>
                  <a:schemeClr val="accent1"/>
                </a:solidFill>
                <a:latin typeface="Posterama" panose="020B0504020200020000" pitchFamily="34" charset="0"/>
              </a:defRPr>
            </a:lvl1pPr>
          </a:lstStyle>
          <a:p>
            <a:fld id="{75DF2D63-3FF5-D547-96B9-BE9CCD1ABA58}"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74" r:id="rId3"/>
    <p:sldLayoutId id="2147483675" r:id="rId4"/>
    <p:sldLayoutId id="2147483664" r:id="rId5"/>
    <p:sldLayoutId id="2147483676" r:id="rId6"/>
    <p:sldLayoutId id="2147483677" r:id="rId7"/>
    <p:sldLayoutId id="2147483681" r:id="rId8"/>
    <p:sldLayoutId id="2147483682" r:id="rId9"/>
    <p:sldLayoutId id="2147483683" r:id="rId10"/>
    <p:sldLayoutId id="2147483680" r:id="rId11"/>
    <p:sldLayoutId id="2147483684" r:id="rId12"/>
    <p:sldLayoutId id="2147483673" r:id="rId13"/>
  </p:sldLayoutIdLst>
  <p:hf sldNum="0" hdr="0" ftr="0" dt="0"/>
  <p:txStyles>
    <p:titleStyle>
      <a:lvl1pPr algn="l" defTabSz="914400" rtl="0" eaLnBrk="1" latinLnBrk="0" hangingPunct="1">
        <a:lnSpc>
          <a:spcPct val="90000"/>
        </a:lnSpc>
        <a:spcBef>
          <a:spcPct val="0"/>
        </a:spcBef>
        <a:buNone/>
        <a:defRPr sz="4800" kern="1200" cap="all" spc="300" baseline="0">
          <a:solidFill>
            <a:schemeClr val="tx1"/>
          </a:solidFill>
          <a:latin typeface="+mj-lt"/>
          <a:ea typeface="+mj-ea"/>
          <a:cs typeface="Posterama" panose="020B0504020200020000" pitchFamily="34" charset="0"/>
        </a:defRPr>
      </a:lvl1pPr>
    </p:titleStyle>
    <p:bodyStyle>
      <a:lvl1pPr marL="228600" indent="-457200" algn="l" defTabSz="914400" rtl="0" eaLnBrk="1" latinLnBrk="0" hangingPunct="1">
        <a:lnSpc>
          <a:spcPct val="100000"/>
        </a:lnSpc>
        <a:spcBef>
          <a:spcPts val="1000"/>
        </a:spcBef>
        <a:buClr>
          <a:schemeClr val="accent1"/>
        </a:buClr>
        <a:buFont typeface="Courier New" panose="02070309020205020404" pitchFamily="49" charset="0"/>
        <a:buChar char="o"/>
        <a:defRPr sz="2400" b="0" i="0" kern="1200" cap="none" baseline="0">
          <a:solidFill>
            <a:schemeClr val="tx1"/>
          </a:solidFill>
          <a:latin typeface="+mn-lt"/>
          <a:ea typeface="+mn-ea"/>
          <a:cs typeface="+mn-cs"/>
        </a:defRPr>
      </a:lvl1pPr>
      <a:lvl2pPr marL="685800" indent="-457200" algn="l" defTabSz="914400" rtl="0" eaLnBrk="1" latinLnBrk="0" hangingPunct="1">
        <a:lnSpc>
          <a:spcPct val="100000"/>
        </a:lnSpc>
        <a:spcBef>
          <a:spcPts val="500"/>
        </a:spcBef>
        <a:buClr>
          <a:schemeClr val="accent1"/>
        </a:buClr>
        <a:buFont typeface="Courier New" panose="02070309020205020404" pitchFamily="49" charset="0"/>
        <a:buChar char="o"/>
        <a:defRPr sz="2000" b="0" i="0" kern="1200" baseline="0">
          <a:solidFill>
            <a:schemeClr val="tx1"/>
          </a:solidFill>
          <a:latin typeface="+mn-lt"/>
          <a:ea typeface="+mn-ea"/>
          <a:cs typeface="+mn-cs"/>
        </a:defRPr>
      </a:lvl2pPr>
      <a:lvl3pPr marL="1143000" indent="-457200" algn="l" defTabSz="914400" rtl="0" eaLnBrk="1" latinLnBrk="0" hangingPunct="1">
        <a:lnSpc>
          <a:spcPct val="100000"/>
        </a:lnSpc>
        <a:spcBef>
          <a:spcPts val="500"/>
        </a:spcBef>
        <a:buClr>
          <a:schemeClr val="accent1"/>
        </a:buClr>
        <a:buFont typeface="Courier New" panose="02070309020205020404" pitchFamily="49" charset="0"/>
        <a:buChar char="o"/>
        <a:defRPr sz="1800" b="0" i="0" kern="1200" baseline="0">
          <a:solidFill>
            <a:schemeClr val="tx1"/>
          </a:solidFill>
          <a:latin typeface="+mn-lt"/>
          <a:ea typeface="+mn-ea"/>
          <a:cs typeface="+mn-cs"/>
        </a:defRPr>
      </a:lvl3pPr>
      <a:lvl4pPr marL="1600200" indent="-457200" algn="l" defTabSz="914400" rtl="0" eaLnBrk="1" latinLnBrk="0" hangingPunct="1">
        <a:lnSpc>
          <a:spcPct val="100000"/>
        </a:lnSpc>
        <a:spcBef>
          <a:spcPts val="500"/>
        </a:spcBef>
        <a:buClr>
          <a:schemeClr val="accent1"/>
        </a:buClr>
        <a:buFont typeface="Courier New" panose="02070309020205020404" pitchFamily="49" charset="0"/>
        <a:buChar char="o"/>
        <a:defRPr sz="1600" b="0" i="0" kern="1200" baseline="0">
          <a:solidFill>
            <a:schemeClr val="tx1"/>
          </a:solidFill>
          <a:latin typeface="+mn-lt"/>
          <a:ea typeface="+mn-ea"/>
          <a:cs typeface="+mn-cs"/>
        </a:defRPr>
      </a:lvl4pPr>
      <a:lvl5pPr marL="2057400" indent="-457200" algn="l" defTabSz="914400" rtl="0" eaLnBrk="1" latinLnBrk="0" hangingPunct="1">
        <a:lnSpc>
          <a:spcPct val="100000"/>
        </a:lnSpc>
        <a:spcBef>
          <a:spcPts val="500"/>
        </a:spcBef>
        <a:buClr>
          <a:schemeClr val="accent1"/>
        </a:buClr>
        <a:buFont typeface="Courier New" panose="02070309020205020404" pitchFamily="49" charset="0"/>
        <a:buChar char="o"/>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5E10E9-9AB7-0642-D4C4-DDFDAB7B5B2C}"/>
              </a:ext>
            </a:extLst>
          </p:cNvPr>
          <p:cNvSpPr>
            <a:spLocks noGrp="1"/>
          </p:cNvSpPr>
          <p:nvPr>
            <p:ph type="title"/>
          </p:nvPr>
        </p:nvSpPr>
        <p:spPr>
          <a:xfrm>
            <a:off x="838200" y="1417320"/>
            <a:ext cx="10515600" cy="4023360"/>
          </a:xfrm>
        </p:spPr>
        <p:txBody>
          <a:bodyPr/>
          <a:lstStyle/>
          <a:p>
            <a:r>
              <a:rPr lang="ar-JO" dirty="0"/>
              <a:t>الخلايا الجذعية من الأسنان</a:t>
            </a:r>
            <a:endParaRPr lang="en-US" dirty="0"/>
          </a:p>
        </p:txBody>
      </p:sp>
      <p:sp>
        <p:nvSpPr>
          <p:cNvPr id="2" name="Subtitle 1">
            <a:extLst>
              <a:ext uri="{FF2B5EF4-FFF2-40B4-BE49-F238E27FC236}">
                <a16:creationId xmlns:a16="http://schemas.microsoft.com/office/drawing/2014/main" id="{A1307D8B-2864-21B6-1CE1-B605F29281C5}"/>
              </a:ext>
            </a:extLst>
          </p:cNvPr>
          <p:cNvSpPr>
            <a:spLocks noGrp="1"/>
          </p:cNvSpPr>
          <p:nvPr>
            <p:ph type="subTitle" idx="1"/>
          </p:nvPr>
        </p:nvSpPr>
        <p:spPr>
          <a:xfrm>
            <a:off x="1524000" y="6044184"/>
            <a:ext cx="9144000" cy="356616"/>
          </a:xfrm>
        </p:spPr>
        <p:txBody>
          <a:bodyPr vert="horz" lIns="0" tIns="0" rIns="0" bIns="0" rtlCol="0" anchor="t">
            <a:noAutofit/>
          </a:bodyPr>
          <a:lstStyle/>
          <a:p>
            <a:r>
              <a:rPr lang="ar-JO" sz="3200" dirty="0"/>
              <a:t>عمل الطالب:إحسان نزال/من الصف:9(د)/بإشراف:أ.</a:t>
            </a:r>
            <a:r>
              <a:rPr lang="ar-JO" sz="3200"/>
              <a:t>يونس قطناني</a:t>
            </a:r>
            <a:endParaRPr lang="en-US" sz="3200" dirty="0"/>
          </a:p>
        </p:txBody>
      </p:sp>
    </p:spTree>
    <p:extLst>
      <p:ext uri="{BB962C8B-B14F-4D97-AF65-F5344CB8AC3E}">
        <p14:creationId xmlns:p14="http://schemas.microsoft.com/office/powerpoint/2010/main" val="855215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ctrTitle"/>
          </p:nvPr>
        </p:nvSpPr>
        <p:spPr>
          <a:xfrm>
            <a:off x="841248" y="2697480"/>
            <a:ext cx="10515600" cy="2606040"/>
          </a:xfrm>
          <a:noFill/>
        </p:spPr>
        <p:txBody>
          <a:bodyPr anchor="ctr" anchorCtr="0">
            <a:noAutofit/>
          </a:bodyPr>
          <a:lstStyle/>
          <a:p>
            <a:r>
              <a:rPr lang="ar-JO" dirty="0"/>
              <a:t>فكرة المشروع:</a:t>
            </a:r>
            <a:endParaRPr lang="en-US" dirty="0"/>
          </a:p>
        </p:txBody>
      </p:sp>
      <p:sp>
        <p:nvSpPr>
          <p:cNvPr id="3" name="Subtitle 2">
            <a:extLst>
              <a:ext uri="{FF2B5EF4-FFF2-40B4-BE49-F238E27FC236}">
                <a16:creationId xmlns:a16="http://schemas.microsoft.com/office/drawing/2014/main" id="{72446868-83F0-CEEF-5E60-6D55C93B523F}"/>
              </a:ext>
            </a:extLst>
          </p:cNvPr>
          <p:cNvSpPr>
            <a:spLocks noGrp="1"/>
          </p:cNvSpPr>
          <p:nvPr>
            <p:ph type="subTitle" idx="1"/>
          </p:nvPr>
        </p:nvSpPr>
        <p:spPr>
          <a:xfrm>
            <a:off x="841248" y="5739618"/>
            <a:ext cx="10515600" cy="928468"/>
          </a:xfrm>
          <a:noFill/>
        </p:spPr>
        <p:txBody>
          <a:bodyPr>
            <a:normAutofit/>
          </a:bodyPr>
          <a:lstStyle/>
          <a:p>
            <a:r>
              <a:rPr lang="ar-JO" sz="2800"/>
              <a:t>ظهرت أبحاث حول الخلايا الجذعية المستخرجة من الأسنان،فكيف يمكن أن يكون لها فوائد طبية مستقبلية؟وكيف تختلف عن الأنواع الأخرى؟</a:t>
            </a:r>
          </a:p>
        </p:txBody>
      </p:sp>
      <p:pic>
        <p:nvPicPr>
          <p:cNvPr id="10" name="Picture Placeholder 9" descr="Close up of bubbles">
            <a:extLst>
              <a:ext uri="{FF2B5EF4-FFF2-40B4-BE49-F238E27FC236}">
                <a16:creationId xmlns:a16="http://schemas.microsoft.com/office/drawing/2014/main" id="{99058E17-80B3-F3F9-AF6A-0518C39D940F}"/>
              </a:ext>
            </a:extLst>
          </p:cNvPr>
          <p:cNvPicPr>
            <a:picLocks noGrp="1" noChangeAspect="1"/>
          </p:cNvPicPr>
          <p:nvPr>
            <p:ph type="pic" sz="quarter" idx="13"/>
          </p:nvPr>
        </p:nvPicPr>
        <p:blipFill>
          <a:blip r:embed="rId2"/>
          <a:srcRect l="83" r="83"/>
          <a:stretch/>
        </p:blipFill>
        <p:spPr>
          <a:xfrm>
            <a:off x="0" y="0"/>
            <a:ext cx="12188952" cy="2368296"/>
          </a:xfrm>
        </p:spPr>
      </p:pic>
    </p:spTree>
    <p:extLst>
      <p:ext uri="{BB962C8B-B14F-4D97-AF65-F5344CB8AC3E}">
        <p14:creationId xmlns:p14="http://schemas.microsoft.com/office/powerpoint/2010/main" val="1008037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ctrTitle"/>
          </p:nvPr>
        </p:nvSpPr>
        <p:spPr>
          <a:xfrm>
            <a:off x="978408" y="1143000"/>
            <a:ext cx="10241280" cy="2286000"/>
          </a:xfrm>
          <a:noFill/>
        </p:spPr>
        <p:txBody>
          <a:bodyPr anchor="b" anchorCtr="0"/>
          <a:lstStyle/>
          <a:p>
            <a:r>
              <a:rPr lang="ar-JO" dirty="0"/>
              <a:t>النتاجات</a:t>
            </a:r>
            <a:endParaRPr lang="en-US" dirty="0"/>
          </a:p>
        </p:txBody>
      </p:sp>
      <p:sp>
        <p:nvSpPr>
          <p:cNvPr id="3" name="Subtitle 2">
            <a:extLst>
              <a:ext uri="{FF2B5EF4-FFF2-40B4-BE49-F238E27FC236}">
                <a16:creationId xmlns:a16="http://schemas.microsoft.com/office/drawing/2014/main" id="{FEECEBD4-35BF-26BB-D438-DA43EBD5EE89}"/>
              </a:ext>
            </a:extLst>
          </p:cNvPr>
          <p:cNvSpPr>
            <a:spLocks noGrp="1"/>
          </p:cNvSpPr>
          <p:nvPr>
            <p:ph type="subTitle" idx="1"/>
          </p:nvPr>
        </p:nvSpPr>
        <p:spPr>
          <a:xfrm>
            <a:off x="2075688" y="3803904"/>
            <a:ext cx="8046720" cy="1667506"/>
          </a:xfrm>
          <a:noFill/>
        </p:spPr>
        <p:txBody>
          <a:bodyPr>
            <a:normAutofit lnSpcReduction="10000"/>
          </a:bodyPr>
          <a:lstStyle/>
          <a:p>
            <a:r>
              <a:rPr lang="ar-JO" sz="3200" dirty="0"/>
              <a:t>1-التعرف على مفهوم الخلايا الجذعية و أنواعها.</a:t>
            </a:r>
          </a:p>
          <a:p>
            <a:r>
              <a:rPr lang="ar-JO" sz="3200" dirty="0"/>
              <a:t>2-فهم خصائص الخلايا الجذعية المستخرجة من اللأسنان.</a:t>
            </a:r>
          </a:p>
          <a:p>
            <a:r>
              <a:rPr lang="ar-JO" sz="3200" dirty="0"/>
              <a:t>3-استكشاف التطبيقات الطبية المستقبلية لها.</a:t>
            </a:r>
            <a:endParaRPr lang="en-US" sz="3200" dirty="0"/>
          </a:p>
        </p:txBody>
      </p:sp>
    </p:spTree>
    <p:extLst>
      <p:ext uri="{BB962C8B-B14F-4D97-AF65-F5344CB8AC3E}">
        <p14:creationId xmlns:p14="http://schemas.microsoft.com/office/powerpoint/2010/main" val="435195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Placeholder 7" descr="White DNA structure">
            <a:extLst>
              <a:ext uri="{FF2B5EF4-FFF2-40B4-BE49-F238E27FC236}">
                <a16:creationId xmlns:a16="http://schemas.microsoft.com/office/drawing/2014/main" id="{DC23EB2B-2285-3C42-31D8-4D87E34CF22C}"/>
              </a:ext>
            </a:extLst>
          </p:cNvPr>
          <p:cNvPicPr>
            <a:picLocks noGrp="1" noChangeAspect="1"/>
          </p:cNvPicPr>
          <p:nvPr>
            <p:ph type="pic" sz="quarter" idx="13"/>
          </p:nvPr>
        </p:nvPicPr>
        <p:blipFill>
          <a:blip r:embed="rId2"/>
          <a:srcRect l="5" r="5"/>
          <a:stretch/>
        </p:blipFill>
        <p:spPr>
          <a:xfrm>
            <a:off x="1524000" y="1481328"/>
            <a:ext cx="9144000" cy="3895344"/>
          </a:xfrm>
        </p:spPr>
      </p:pic>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xfrm>
            <a:off x="1981200" y="2784873"/>
            <a:ext cx="8229600" cy="2591799"/>
          </a:xfrm>
          <a:noFill/>
        </p:spPr>
        <p:txBody>
          <a:bodyPr anchor="ctr" anchorCtr="0"/>
          <a:lstStyle/>
          <a:p>
            <a:r>
              <a:rPr lang="ar-JO" dirty="0"/>
              <a:t>تعريفه</a:t>
            </a:r>
            <a:br>
              <a:rPr lang="ar-JO" sz="3200" dirty="0"/>
            </a:br>
            <a:r>
              <a:rPr lang="ar-JO" sz="3200" dirty="0"/>
              <a:t>الخلايا الجذعية من الأسنان:هي نوع من الخلايا الجذعية البالغة </a:t>
            </a:r>
            <a:r>
              <a:rPr lang="en-US" sz="3200" dirty="0"/>
              <a:t>Adult Stem Cells </a:t>
            </a:r>
            <a:r>
              <a:rPr lang="ar-JO" sz="3200" dirty="0"/>
              <a:t>التي يتم الحصول عليها من أنسجة الأسنان، مثل لبّ السن </a:t>
            </a:r>
            <a:r>
              <a:rPr lang="en-US" sz="3200" dirty="0"/>
              <a:t>Dental Pulp)، </a:t>
            </a:r>
            <a:r>
              <a:rPr lang="ar-JO" sz="3200" dirty="0"/>
              <a:t>وبالأخص من أسنان الحليب لدى الأطفال أو ضروس العقل عند البالغين).</a:t>
            </a:r>
            <a:br>
              <a:rPr lang="ar-JO" sz="3200" dirty="0"/>
            </a:br>
            <a:br>
              <a:rPr lang="ar-JO" sz="3200" dirty="0"/>
            </a:br>
            <a:br>
              <a:rPr lang="ar-JO" sz="3200" dirty="0"/>
            </a:br>
            <a:endParaRPr lang="en-US" dirty="0"/>
          </a:p>
        </p:txBody>
      </p:sp>
    </p:spTree>
    <p:extLst>
      <p:ext uri="{BB962C8B-B14F-4D97-AF65-F5344CB8AC3E}">
        <p14:creationId xmlns:p14="http://schemas.microsoft.com/office/powerpoint/2010/main" val="305808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xfrm>
            <a:off x="-338777" y="3931920"/>
            <a:ext cx="5029200" cy="1828800"/>
          </a:xfrm>
          <a:noFill/>
        </p:spPr>
        <p:txBody>
          <a:bodyPr/>
          <a:lstStyle/>
          <a:p>
            <a:r>
              <a:rPr lang="ar-JO" sz="8800" dirty="0"/>
              <a:t>أنواعه:     </a:t>
            </a:r>
            <a:endParaRPr lang="en-US" sz="8800" dirty="0"/>
          </a:p>
        </p:txBody>
      </p:sp>
      <p:pic>
        <p:nvPicPr>
          <p:cNvPr id="6" name="Picture Placeholder 17" descr="Scientist looking at a test tube">
            <a:extLst>
              <a:ext uri="{FF2B5EF4-FFF2-40B4-BE49-F238E27FC236}">
                <a16:creationId xmlns:a16="http://schemas.microsoft.com/office/drawing/2014/main" id="{23F775E2-246C-F1D2-C3A0-D4C55F65CC82}"/>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6" b="26"/>
          <a:stretch/>
        </p:blipFill>
        <p:spPr>
          <a:xfrm>
            <a:off x="1280160" y="548640"/>
            <a:ext cx="3017520" cy="3017520"/>
          </a:xfrm>
        </p:spPr>
      </p:pic>
      <p:sp>
        <p:nvSpPr>
          <p:cNvPr id="3" name="Content Placeholder 2">
            <a:extLst>
              <a:ext uri="{FF2B5EF4-FFF2-40B4-BE49-F238E27FC236}">
                <a16:creationId xmlns:a16="http://schemas.microsoft.com/office/drawing/2014/main" id="{ECC8AA23-D8D0-93BE-5C5F-103A750B0D2F}"/>
              </a:ext>
            </a:extLst>
          </p:cNvPr>
          <p:cNvSpPr>
            <a:spLocks noGrp="1"/>
          </p:cNvSpPr>
          <p:nvPr>
            <p:ph sz="half" idx="1"/>
          </p:nvPr>
        </p:nvSpPr>
        <p:spPr>
          <a:xfrm>
            <a:off x="7180289" y="670059"/>
            <a:ext cx="4332007" cy="5792199"/>
          </a:xfrm>
          <a:noFill/>
        </p:spPr>
        <p:txBody>
          <a:bodyPr vert="horz" lIns="91440" tIns="45720" rIns="91440" bIns="45720" rtlCol="0" anchor="b" anchorCtr="0">
            <a:noAutofit/>
          </a:bodyPr>
          <a:lstStyle/>
          <a:p>
            <a:pPr algn="ctr"/>
            <a:r>
              <a:rPr lang="ar-JO" sz="2800" dirty="0"/>
              <a:t>1. الخلايا الجذعية من لبّ الأسنان.</a:t>
            </a:r>
          </a:p>
          <a:p>
            <a:pPr algn="ctr"/>
            <a:r>
              <a:rPr lang="ar-JO" sz="2800" dirty="0"/>
              <a:t>2. الخلايا الجذعية من لبّ أسنان الحليب.</a:t>
            </a:r>
          </a:p>
          <a:p>
            <a:pPr algn="ctr"/>
            <a:r>
              <a:rPr lang="ar-JO" sz="2800" dirty="0"/>
              <a:t>3. الخلايا الجذعية من الرباط السني.</a:t>
            </a:r>
          </a:p>
          <a:p>
            <a:pPr algn="ctr"/>
            <a:r>
              <a:rPr lang="ar-JO" sz="2800" dirty="0"/>
              <a:t>4. الخلايا الجذعية من قمة الجذر.</a:t>
            </a:r>
          </a:p>
          <a:p>
            <a:pPr algn="ctr"/>
            <a:r>
              <a:rPr lang="ar-JO" sz="2800" dirty="0"/>
              <a:t>5. الخلايا الجذعية من جراب السن.</a:t>
            </a:r>
          </a:p>
          <a:p>
            <a:pPr algn="ctr"/>
            <a:r>
              <a:rPr lang="ar-JO" sz="2800" dirty="0"/>
              <a:t>6. الخلايا الجذعية من العظم السنخي.</a:t>
            </a:r>
            <a:endParaRPr lang="en-US" sz="2800" dirty="0"/>
          </a:p>
        </p:txBody>
      </p:sp>
    </p:spTree>
    <p:extLst>
      <p:ext uri="{BB962C8B-B14F-4D97-AF65-F5344CB8AC3E}">
        <p14:creationId xmlns:p14="http://schemas.microsoft.com/office/powerpoint/2010/main" val="2737241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874B-BCA9-8420-1595-EDD1865A099A}"/>
              </a:ext>
            </a:extLst>
          </p:cNvPr>
          <p:cNvSpPr>
            <a:spLocks noGrp="1"/>
          </p:cNvSpPr>
          <p:nvPr>
            <p:ph type="title"/>
          </p:nvPr>
        </p:nvSpPr>
        <p:spPr>
          <a:xfrm>
            <a:off x="1561576" y="202369"/>
            <a:ext cx="9821955" cy="914400"/>
          </a:xfrm>
          <a:noFill/>
        </p:spPr>
        <p:txBody>
          <a:bodyPr anchor="t" anchorCtr="0"/>
          <a:lstStyle/>
          <a:p>
            <a:r>
              <a:rPr lang="ar-JO" dirty="0"/>
              <a:t>تطبيقات طبية للخلايا الجذعية وخصائص الخلايا الجذعية</a:t>
            </a:r>
            <a:endParaRPr lang="en-US" dirty="0"/>
          </a:p>
        </p:txBody>
      </p:sp>
      <p:sp>
        <p:nvSpPr>
          <p:cNvPr id="3" name="Content Placeholder 2">
            <a:extLst>
              <a:ext uri="{FF2B5EF4-FFF2-40B4-BE49-F238E27FC236}">
                <a16:creationId xmlns:a16="http://schemas.microsoft.com/office/drawing/2014/main" id="{68A5FD2B-E3E5-1C2B-0151-21F216B14A33}"/>
              </a:ext>
            </a:extLst>
          </p:cNvPr>
          <p:cNvSpPr>
            <a:spLocks noGrp="1"/>
          </p:cNvSpPr>
          <p:nvPr>
            <p:ph sz="half" idx="1"/>
          </p:nvPr>
        </p:nvSpPr>
        <p:spPr>
          <a:xfrm>
            <a:off x="1280160" y="914400"/>
            <a:ext cx="4663440" cy="5943600"/>
          </a:xfrm>
          <a:solidFill>
            <a:schemeClr val="accent1">
              <a:lumMod val="20000"/>
              <a:lumOff val="80000"/>
            </a:schemeClr>
          </a:solidFill>
        </p:spPr>
        <p:txBody>
          <a:bodyPr vert="horz" lIns="365760" tIns="365760" rIns="365760" bIns="365760" rtlCol="0" anchor="t">
            <a:noAutofit/>
          </a:bodyPr>
          <a:lstStyle/>
          <a:p>
            <a:pPr marL="0" indent="0" algn="r">
              <a:buNone/>
            </a:pPr>
            <a:r>
              <a:rPr lang="ar-JO" dirty="0"/>
              <a:t> </a:t>
            </a:r>
            <a:r>
              <a:rPr lang="ar-JO" sz="2800" dirty="0"/>
              <a:t>1. قدرة عالية على الانقسام  والتجدد.</a:t>
            </a:r>
          </a:p>
          <a:p>
            <a:pPr marL="0" indent="0" algn="r">
              <a:buNone/>
            </a:pPr>
            <a:r>
              <a:rPr lang="ar-JO" sz="2800" dirty="0"/>
              <a:t>2. متعددة القدرات.</a:t>
            </a:r>
          </a:p>
          <a:p>
            <a:pPr marL="0" indent="0" algn="r">
              <a:buNone/>
            </a:pPr>
            <a:r>
              <a:rPr lang="ar-JO" sz="2800" dirty="0"/>
              <a:t>3. سهولة الحصول عليها مقارنة بمصادر أخرى.</a:t>
            </a:r>
          </a:p>
          <a:p>
            <a:pPr marL="0" indent="0" algn="r">
              <a:buNone/>
            </a:pPr>
            <a:r>
              <a:rPr lang="ar-JO" sz="2800" dirty="0"/>
              <a:t>4. معدل نمو مرتفع.</a:t>
            </a:r>
          </a:p>
          <a:p>
            <a:pPr marL="0" indent="0" algn="r">
              <a:buNone/>
            </a:pPr>
            <a:r>
              <a:rPr lang="ar-JO" sz="2800" dirty="0"/>
              <a:t>5. تحمل جيد للظروف المتغيرة.</a:t>
            </a:r>
          </a:p>
          <a:p>
            <a:pPr marL="0" indent="0" algn="r">
              <a:buNone/>
            </a:pPr>
            <a:r>
              <a:rPr lang="ar-JO" sz="2800" dirty="0"/>
              <a:t>6. خصائص مناعية مميزة.</a:t>
            </a:r>
          </a:p>
          <a:p>
            <a:pPr marL="0" indent="0" algn="r">
              <a:buNone/>
            </a:pPr>
            <a:r>
              <a:rPr lang="ar-JO" sz="2800" dirty="0"/>
              <a:t>7. القدرة على إفراز عوامل نمو مهمة.</a:t>
            </a:r>
          </a:p>
          <a:p>
            <a:pPr marL="0" indent="0" algn="r">
              <a:buNone/>
            </a:pPr>
            <a:r>
              <a:rPr lang="ar-JO" sz="2800" dirty="0"/>
              <a:t>8. قابلية التخزين بالتجميد.</a:t>
            </a:r>
          </a:p>
        </p:txBody>
      </p:sp>
      <p:sp>
        <p:nvSpPr>
          <p:cNvPr id="4" name="Content Placeholder 3">
            <a:extLst>
              <a:ext uri="{FF2B5EF4-FFF2-40B4-BE49-F238E27FC236}">
                <a16:creationId xmlns:a16="http://schemas.microsoft.com/office/drawing/2014/main" id="{ACFBB810-3430-2C29-1AA0-9744AA0A1AA3}"/>
              </a:ext>
            </a:extLst>
          </p:cNvPr>
          <p:cNvSpPr>
            <a:spLocks noGrp="1"/>
          </p:cNvSpPr>
          <p:nvPr>
            <p:ph sz="half" idx="2"/>
          </p:nvPr>
        </p:nvSpPr>
        <p:spPr>
          <a:xfrm>
            <a:off x="6309360" y="914400"/>
            <a:ext cx="4663440" cy="5943599"/>
          </a:xfrm>
          <a:solidFill>
            <a:schemeClr val="accent1">
              <a:lumMod val="20000"/>
              <a:lumOff val="80000"/>
            </a:schemeClr>
          </a:solidFill>
        </p:spPr>
        <p:txBody>
          <a:bodyPr vert="horz" lIns="365760" tIns="365760" rIns="365760" bIns="365760" rtlCol="0" anchor="t">
            <a:noAutofit/>
          </a:bodyPr>
          <a:lstStyle/>
          <a:p>
            <a:pPr marL="0" indent="0" algn="r">
              <a:buNone/>
            </a:pPr>
            <a:r>
              <a:rPr lang="ar-JO" sz="2800" dirty="0"/>
              <a:t>1- تطبيقات في طب الأسنان.</a:t>
            </a:r>
          </a:p>
          <a:p>
            <a:pPr marL="0" indent="0" algn="r">
              <a:buNone/>
            </a:pPr>
            <a:r>
              <a:rPr lang="ar-JO" sz="2800" dirty="0"/>
              <a:t>2- تطبيقات في الطب التجديدي العام.</a:t>
            </a:r>
          </a:p>
          <a:p>
            <a:pPr marL="0" indent="0" algn="r">
              <a:buNone/>
            </a:pPr>
            <a:r>
              <a:rPr lang="ar-JO" sz="2800" dirty="0"/>
              <a:t>3- تطبيقات في أمراض القلب.</a:t>
            </a:r>
          </a:p>
          <a:p>
            <a:pPr marL="0" indent="0" algn="r">
              <a:buNone/>
            </a:pPr>
            <a:r>
              <a:rPr lang="ar-JO" sz="2800" dirty="0"/>
              <a:t>4- الجروح والتئام الأنسجة.</a:t>
            </a:r>
          </a:p>
          <a:p>
            <a:pPr marL="0" indent="0" algn="r">
              <a:buNone/>
            </a:pPr>
            <a:r>
              <a:rPr lang="ar-JO" sz="2800" dirty="0"/>
              <a:t>5- الطب المناعي والتهابات الجسم.</a:t>
            </a:r>
          </a:p>
          <a:p>
            <a:pPr marL="0" indent="0" algn="r">
              <a:buNone/>
            </a:pPr>
            <a:r>
              <a:rPr lang="ar-JO" sz="2800" dirty="0"/>
              <a:t>6- التطبيقات الجينية والعلاج بالخلايا.</a:t>
            </a:r>
          </a:p>
          <a:p>
            <a:pPr marL="0" indent="0" algn="r">
              <a:buNone/>
            </a:pPr>
            <a:r>
              <a:rPr lang="ar-JO" sz="2800" dirty="0"/>
              <a:t>الخلاصة:الخلايا الجذعية من الأسنان تُعد من أكثر المصادر الواعدة في المستقبل</a:t>
            </a:r>
            <a:endParaRPr lang="en-US" sz="2800" dirty="0"/>
          </a:p>
        </p:txBody>
      </p:sp>
    </p:spTree>
    <p:extLst>
      <p:ext uri="{BB962C8B-B14F-4D97-AF65-F5344CB8AC3E}">
        <p14:creationId xmlns:p14="http://schemas.microsoft.com/office/powerpoint/2010/main" val="837402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xfrm>
            <a:off x="1280160" y="1097280"/>
            <a:ext cx="9821955" cy="914400"/>
          </a:xfrm>
          <a:noFill/>
        </p:spPr>
        <p:txBody>
          <a:bodyPr anchor="t" anchorCtr="0"/>
          <a:lstStyle/>
          <a:p>
            <a:r>
              <a:rPr lang="ar-JO" sz="5400" dirty="0"/>
              <a:t>الخاتمة                </a:t>
            </a:r>
            <a:br>
              <a:rPr lang="ar-JO" sz="5400" dirty="0"/>
            </a:br>
            <a:endParaRPr lang="en-US" sz="5400" dirty="0"/>
          </a:p>
        </p:txBody>
      </p:sp>
      <p:sp>
        <p:nvSpPr>
          <p:cNvPr id="4" name="Content Placeholder 3">
            <a:extLst>
              <a:ext uri="{FF2B5EF4-FFF2-40B4-BE49-F238E27FC236}">
                <a16:creationId xmlns:a16="http://schemas.microsoft.com/office/drawing/2014/main" id="{3EE67564-0457-E486-97D0-8109D2C97B3F}"/>
              </a:ext>
            </a:extLst>
          </p:cNvPr>
          <p:cNvSpPr>
            <a:spLocks noGrp="1"/>
          </p:cNvSpPr>
          <p:nvPr>
            <p:ph sz="half" idx="2"/>
          </p:nvPr>
        </p:nvSpPr>
        <p:spPr>
          <a:xfrm>
            <a:off x="3492707" y="2467382"/>
            <a:ext cx="4871805" cy="3293338"/>
          </a:xfrm>
          <a:solidFill>
            <a:schemeClr val="accent4"/>
          </a:solidFill>
        </p:spPr>
        <p:txBody>
          <a:bodyPr vert="horz" lIns="365760" tIns="365760" rIns="365760" bIns="365760" rtlCol="0" anchor="t">
            <a:normAutofit fontScale="92500" lnSpcReduction="20000"/>
          </a:bodyPr>
          <a:lstStyle/>
          <a:p>
            <a:pPr algn="ctr"/>
            <a:r>
              <a:rPr lang="ar-JO" sz="3200" dirty="0"/>
              <a:t>تعد الخلايا الجذعية من الأسنان مصدرًا واعدًا في الطب التجديدي بفضل قدرتها على التمايز وتجديد الأنسجة وسهولة الحصول عليها، مما يجعلها خيارًا مهمًا لتطوير علاجات مستقبلية فعّالة.</a:t>
            </a:r>
            <a:endParaRPr lang="en-US" sz="3200" dirty="0"/>
          </a:p>
        </p:txBody>
      </p:sp>
    </p:spTree>
    <p:extLst>
      <p:ext uri="{BB962C8B-B14F-4D97-AF65-F5344CB8AC3E}">
        <p14:creationId xmlns:p14="http://schemas.microsoft.com/office/powerpoint/2010/main" val="643777997"/>
      </p:ext>
    </p:extLst>
  </p:cSld>
  <p:clrMapOvr>
    <a:masterClrMapping/>
  </p:clrMapOvr>
</p:sld>
</file>

<file path=ppt/theme/theme1.xml><?xml version="1.0" encoding="utf-8"?>
<a:theme xmlns:a="http://schemas.openxmlformats.org/drawingml/2006/main" name="Custom">
  <a:themeElements>
    <a:clrScheme name="Scientific Discovery">
      <a:dk1>
        <a:srgbClr val="000000"/>
      </a:dk1>
      <a:lt1>
        <a:srgbClr val="FFFFFF"/>
      </a:lt1>
      <a:dk2>
        <a:srgbClr val="44546A"/>
      </a:dk2>
      <a:lt2>
        <a:srgbClr val="E7E6E6"/>
      </a:lt2>
      <a:accent1>
        <a:srgbClr val="96D3ED"/>
      </a:accent1>
      <a:accent2>
        <a:srgbClr val="C7DBE1"/>
      </a:accent2>
      <a:accent3>
        <a:srgbClr val="688EBD"/>
      </a:accent3>
      <a:accent4>
        <a:srgbClr val="BCE5DD"/>
      </a:accent4>
      <a:accent5>
        <a:srgbClr val="66DDCC"/>
      </a:accent5>
      <a:accent6>
        <a:srgbClr val="E0CE61"/>
      </a:accent6>
      <a:hlink>
        <a:srgbClr val="0563C1"/>
      </a:hlink>
      <a:folHlink>
        <a:srgbClr val="954F72"/>
      </a:folHlink>
    </a:clrScheme>
    <a:fontScheme name="Custom 36">
      <a:majorFont>
        <a:latin typeface="Posterama"/>
        <a:ea typeface=""/>
        <a:cs typeface=""/>
      </a:majorFont>
      <a:minorFont>
        <a:latin typeface="Daytona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entific discovery_V1_win32_EF_v4.potx" id="{C76E1CB0-558D-4FB9-AA8B-DAB0BFDB970A}" vid="{87D4F3E9-C3BB-413B-A87E-0B7BB674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81D8D6-8849-400B-8BC9-21D401C7DD0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DF8397A0-8C35-4EEE-8E61-47C914415B57}">
  <ds:schemaRefs>
    <ds:schemaRef ds:uri="http://schemas.microsoft.com/sharepoint/v3/contenttype/forms"/>
  </ds:schemaRefs>
</ds:datastoreItem>
</file>

<file path=customXml/itemProps3.xml><?xml version="1.0" encoding="utf-8"?>
<ds:datastoreItem xmlns:ds="http://schemas.openxmlformats.org/officeDocument/2006/customXml" ds:itemID="{C9A734A7-6096-47AA-9737-CDF62701A0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{AE7D85F6-CD1B-4A5A-871D-00CB482E7C2B}TF51de1e5f-e0e8-4dd0-99f3-5b7584f7abdc7d30e886_win32-78d4aef5ad8e</Template>
  <TotalTime>76</TotalTime>
  <Words>313</Words>
  <Application>Microsoft Office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Courier New</vt:lpstr>
      <vt:lpstr>Daytona Condensed Light</vt:lpstr>
      <vt:lpstr>Posterama</vt:lpstr>
      <vt:lpstr>Custom</vt:lpstr>
      <vt:lpstr>الخلايا الجذعية من الأسنان</vt:lpstr>
      <vt:lpstr>فكرة المشروع:</vt:lpstr>
      <vt:lpstr>النتاجات</vt:lpstr>
      <vt:lpstr>تعريفه الخلايا الجذعية من الأسنان:هي نوع من الخلايا الجذعية البالغة Adult Stem Cells التي يتم الحصول عليها من أنسجة الأسنان، مثل لبّ السن Dental Pulp)، وبالأخص من أسنان الحليب لدى الأطفال أو ضروس العقل عند البالغين).   </vt:lpstr>
      <vt:lpstr>أنواعه:     </vt:lpstr>
      <vt:lpstr>تطبيقات طبية للخلايا الجذعية وخصائص الخلايا الجذعية</vt:lpstr>
      <vt:lpstr>الخاتمة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nezi ihsan</dc:creator>
  <cp:lastModifiedBy>nezi ihsan</cp:lastModifiedBy>
  <cp:revision>3</cp:revision>
  <dcterms:created xsi:type="dcterms:W3CDTF">2025-11-24T16:20:09Z</dcterms:created>
  <dcterms:modified xsi:type="dcterms:W3CDTF">2025-11-24T21:55:26Z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