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568696-70AE-B96A-68F6-D54A0D6E77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dirty="0"/>
              <a:t>الاستخدام الآمن للأجهزة الذكية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9EB95B-ACF0-6FD3-2E03-179CA9D8FF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628595"/>
          </a:xfrm>
        </p:spPr>
        <p:txBody>
          <a:bodyPr>
            <a:normAutofit fontScale="92500"/>
          </a:bodyPr>
          <a:lstStyle/>
          <a:p>
            <a:r>
              <a:rPr lang="ar-JO" sz="3200" dirty="0"/>
              <a:t>عمل الطالب:إحسان نزال</a:t>
            </a:r>
          </a:p>
          <a:p>
            <a:r>
              <a:rPr lang="ar-JO" sz="3200" dirty="0"/>
              <a:t>من الصف:التاسع(د)</a:t>
            </a:r>
          </a:p>
          <a:p>
            <a:r>
              <a:rPr lang="ar-JO" sz="3200" dirty="0"/>
              <a:t>بإشراف:أ.عاطف أبو ضباع و أ.أشرف أبو خيط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1310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7C7B1-1426-BCAE-CB4E-80DEE53E9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ar-JO" sz="6000" dirty="0"/>
              <a:t>المقدمة              </a:t>
            </a:r>
            <a:endParaRPr lang="en-US" sz="6000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DECAE67B-F057-3983-104F-B85ACFFD834F}"/>
              </a:ext>
            </a:extLst>
          </p:cNvPr>
          <p:cNvSpPr>
            <a:spLocks noGrp="1"/>
          </p:cNvSpPr>
          <p:nvPr>
            <p:ph idx="1"/>
          </p:nvPr>
        </p:nvSpPr>
        <p:spPr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ar-JO" sz="3200" dirty="0"/>
              <a:t>1-أصبحت الأجهزة الذكية جزءًا أساسيًا من حياتنا اليومية.</a:t>
            </a:r>
          </a:p>
          <a:p>
            <a:pPr marL="0" indent="0" algn="r">
              <a:buNone/>
            </a:pPr>
            <a:endParaRPr lang="ar-JO" sz="3200" dirty="0"/>
          </a:p>
          <a:p>
            <a:pPr marL="0" indent="0" algn="r">
              <a:buNone/>
            </a:pPr>
            <a:r>
              <a:rPr lang="ar-JO" sz="3200" dirty="0"/>
              <a:t>2-لأنها توفر سهولة التواصل، الترفيه، والتعلم. </a:t>
            </a:r>
          </a:p>
          <a:p>
            <a:pPr marL="0" indent="0" algn="r">
              <a:buNone/>
            </a:pPr>
            <a:endParaRPr lang="ar-JO" sz="3200" dirty="0"/>
          </a:p>
          <a:p>
            <a:pPr marL="0" indent="0" algn="r">
              <a:buNone/>
            </a:pPr>
            <a:r>
              <a:rPr lang="ar-JO" sz="3200" dirty="0"/>
              <a:t>3-لكن الاستخدام غير الآمن قد يعرض المستخدم لمخاطر عديدة.</a:t>
            </a:r>
          </a:p>
          <a:p>
            <a:pPr marL="0" indent="0" algn="r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74047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275D4-9CA0-C278-5C45-9E6341562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90600"/>
            <a:ext cx="9601200" cy="1189892"/>
          </a:xfrm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ar-JO" sz="5400" dirty="0"/>
              <a:t>أنواع الأجهزة الذكية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922130-7F35-A963-3382-512A83C5D0F9}"/>
              </a:ext>
            </a:extLst>
          </p:cNvPr>
          <p:cNvSpPr>
            <a:spLocks noGrp="1"/>
          </p:cNvSpPr>
          <p:nvPr>
            <p:ph idx="1"/>
          </p:nvPr>
        </p:nvSpPr>
        <p:spPr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ar-JO" sz="3200" dirty="0"/>
              <a:t>1-الهواتف الذكية.</a:t>
            </a:r>
          </a:p>
          <a:p>
            <a:pPr marL="0" indent="0" algn="r">
              <a:buNone/>
            </a:pPr>
            <a:r>
              <a:rPr lang="ar-JO" sz="3200" dirty="0"/>
              <a:t>2-الأجهزة اللوحية.</a:t>
            </a:r>
          </a:p>
          <a:p>
            <a:pPr marL="0" indent="0" algn="r">
              <a:buNone/>
            </a:pPr>
            <a:r>
              <a:rPr lang="ar-JO" sz="3200" dirty="0"/>
              <a:t>3-الساعات الذكية.</a:t>
            </a:r>
          </a:p>
          <a:p>
            <a:pPr marL="0" indent="0" algn="r">
              <a:buNone/>
            </a:pPr>
            <a:r>
              <a:rPr lang="ar-JO" sz="3200" dirty="0"/>
              <a:t>4-أجهزة المنزل الذكية (مثل المساعدات الصوتي).</a:t>
            </a:r>
          </a:p>
          <a:p>
            <a:pPr marL="0" indent="0" algn="r">
              <a:buNone/>
            </a:pPr>
            <a:r>
              <a:rPr lang="ar-JO" sz="3200" dirty="0"/>
              <a:t>5-الحواسيب المحمولة.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18463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7D661-CF72-ED54-B108-795CBD62BEA0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3810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ar-JO" sz="6000" dirty="0"/>
              <a:t>مخاطر استخدام الأجهزة الذكية</a:t>
            </a:r>
            <a:endParaRPr lang="en-US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37535-C845-E1B0-EFAB-34309631C3ED}"/>
              </a:ext>
            </a:extLst>
          </p:cNvPr>
          <p:cNvSpPr>
            <a:spLocks noGrp="1"/>
          </p:cNvSpPr>
          <p:nvPr>
            <p:ph idx="1"/>
          </p:nvPr>
        </p:nvSpPr>
        <p:spPr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ar-JO" sz="3200" dirty="0"/>
              <a:t>1-البرامج الضارة والفيروسات.</a:t>
            </a:r>
          </a:p>
          <a:p>
            <a:pPr marL="0" indent="0" algn="r">
              <a:buNone/>
            </a:pPr>
            <a:r>
              <a:rPr lang="ar-JO" sz="3200" dirty="0"/>
              <a:t>2-سرقة البيانات والمعلومات الشخصية. </a:t>
            </a:r>
          </a:p>
          <a:p>
            <a:pPr marL="0" indent="0" algn="r">
              <a:buNone/>
            </a:pPr>
            <a:r>
              <a:rPr lang="ar-JO" sz="3200" dirty="0"/>
              <a:t>3-الإدمان والاستخدام المفرط.</a:t>
            </a:r>
          </a:p>
          <a:p>
            <a:pPr marL="0" indent="0" algn="r">
              <a:buNone/>
            </a:pPr>
            <a:r>
              <a:rPr lang="ar-JO" sz="3200" dirty="0"/>
              <a:t>4-سماع الأطفال أو تعرضهم لمحتوى غير مناسب.</a:t>
            </a:r>
          </a:p>
          <a:p>
            <a:pPr marL="0" indent="0" algn="r">
              <a:buNone/>
            </a:pPr>
            <a:r>
              <a:rPr lang="ar-JO" sz="3200" dirty="0"/>
              <a:t>5-عمليات الاحتيال الإلكتروني.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02762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116F1-A352-AED5-F886-531578605D81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ar-JO" sz="6000" dirty="0"/>
              <a:t>الأمان الرقمي للأجهزة</a:t>
            </a:r>
            <a:endParaRPr lang="en-US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7DCC40-028D-722B-7689-80BE27D9D1CC}"/>
              </a:ext>
            </a:extLst>
          </p:cNvPr>
          <p:cNvSpPr>
            <a:spLocks noGrp="1"/>
          </p:cNvSpPr>
          <p:nvPr>
            <p:ph idx="1"/>
          </p:nvPr>
        </p:nvSpPr>
        <p:spPr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ar-JO" sz="3200" dirty="0"/>
              <a:t>1-تحديث النظام والتطبيقات باستمرار.</a:t>
            </a:r>
          </a:p>
          <a:p>
            <a:pPr marL="0" indent="0" algn="r">
              <a:buNone/>
            </a:pPr>
            <a:r>
              <a:rPr lang="ar-JO" sz="3200" dirty="0"/>
              <a:t>2-استخدام برامج مكافحة الفيروسات.</a:t>
            </a:r>
          </a:p>
          <a:p>
            <a:pPr marL="0" indent="0" algn="r">
              <a:buNone/>
            </a:pPr>
            <a:r>
              <a:rPr lang="ar-JO" sz="3200" dirty="0"/>
              <a:t>3-تحميل التطبيقات من المتاجر الرسمية فقط. </a:t>
            </a:r>
          </a:p>
          <a:p>
            <a:pPr marL="0" indent="0" algn="r">
              <a:buNone/>
            </a:pPr>
            <a:r>
              <a:rPr lang="ar-JO" sz="3200" dirty="0"/>
              <a:t>4-تجنب الاتصال بالشبكات العامة غير الآمنة.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60357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9FED8-B63F-5E52-A68C-3075280F8E21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ar-JO" sz="6000" dirty="0"/>
              <a:t>الاستخدام الآمن للأطفال</a:t>
            </a:r>
            <a:endParaRPr lang="en-US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922CBF-B5E7-F3F0-A168-AA6FE5B90257}"/>
              </a:ext>
            </a:extLst>
          </p:cNvPr>
          <p:cNvSpPr>
            <a:spLocks noGrp="1"/>
          </p:cNvSpPr>
          <p:nvPr>
            <p:ph idx="1"/>
          </p:nvPr>
        </p:nvSpPr>
        <p:spPr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ar-JO" sz="3200" dirty="0"/>
              <a:t>1-تفعيل الرقابة الأبوية.                                                       2-تحديد وقت الشاشة المسموح.                                3-مراقبة التطبيقات والألعاب المستخدمة.                          4-التحدث مع الطفل حول مخاطر الإنترنت.</a:t>
            </a:r>
          </a:p>
        </p:txBody>
      </p:sp>
    </p:spTree>
    <p:extLst>
      <p:ext uri="{BB962C8B-B14F-4D97-AF65-F5344CB8AC3E}">
        <p14:creationId xmlns:p14="http://schemas.microsoft.com/office/powerpoint/2010/main" val="2458239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A9E1D-6702-8862-7410-473B0AB910AE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ar-JO" sz="6000" dirty="0"/>
              <a:t>آداب استخدام الأجهزة الذكية</a:t>
            </a:r>
            <a:endParaRPr lang="en-US" sz="60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2BAA032-4362-F783-D3F0-F8BC97D832EC}"/>
              </a:ext>
            </a:extLst>
          </p:cNvPr>
          <p:cNvSpPr>
            <a:spLocks noGrp="1"/>
          </p:cNvSpPr>
          <p:nvPr>
            <p:ph idx="1"/>
          </p:nvPr>
        </p:nvSpPr>
        <p:spPr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ar-JO" sz="3200" dirty="0"/>
              <a:t>1-احترام خصوصية الآخرين عند التصوير.</a:t>
            </a:r>
          </a:p>
          <a:p>
            <a:pPr marL="0" indent="0" algn="r">
              <a:buNone/>
            </a:pPr>
            <a:r>
              <a:rPr lang="ar-JO" sz="3200" dirty="0"/>
              <a:t>2-عدم استخدام الهاتف أثناء القيادة.</a:t>
            </a:r>
          </a:p>
          <a:p>
            <a:pPr marL="0" indent="0" algn="r">
              <a:buNone/>
            </a:pPr>
            <a:r>
              <a:rPr lang="ar-JO" sz="3200" dirty="0"/>
              <a:t>3-الالتزام بقواعد السلوك الرقمي.</a:t>
            </a:r>
          </a:p>
          <a:p>
            <a:pPr marL="0" indent="0" algn="r">
              <a:buNone/>
            </a:pPr>
            <a:r>
              <a:rPr lang="ar-JO" sz="3200" dirty="0"/>
              <a:t>4-عدم نشر الإشاعات أو المعلومات غير الموثوقة.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28446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4B9DE-0CF0-1BE8-A641-F6380C41692A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ar-JO" sz="6000" dirty="0"/>
              <a:t>نصائح عامة</a:t>
            </a:r>
            <a:endParaRPr lang="en-US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B4BB1-2049-B339-3025-9126B670A581}"/>
              </a:ext>
            </a:extLst>
          </p:cNvPr>
          <p:cNvSpPr>
            <a:spLocks noGrp="1"/>
          </p:cNvSpPr>
          <p:nvPr>
            <p:ph idx="1"/>
          </p:nvPr>
        </p:nvSpPr>
        <p:spPr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ar-JO" sz="3200" dirty="0"/>
              <a:t>1-ابتعد عن الهاتف قبل النوم بساعة.</a:t>
            </a:r>
          </a:p>
          <a:p>
            <a:pPr marL="0" indent="0" algn="r">
              <a:buNone/>
            </a:pPr>
            <a:r>
              <a:rPr lang="ar-JO" sz="3200" dirty="0"/>
              <a:t>2-ستخدم شاشة الحماية والكفر.</a:t>
            </a:r>
          </a:p>
          <a:p>
            <a:pPr marL="0" indent="0" algn="r">
              <a:buNone/>
            </a:pPr>
            <a:r>
              <a:rPr lang="ar-JO" sz="3200" dirty="0"/>
              <a:t>3-خذ فترات راحة أثناء الاستخدام الطويل. </a:t>
            </a:r>
          </a:p>
          <a:p>
            <a:pPr marL="0" indent="0" algn="r">
              <a:buNone/>
            </a:pPr>
            <a:r>
              <a:rPr lang="ar-JO" sz="3200" dirty="0"/>
              <a:t>4-لا تفتح روابط مجهولة المصدر.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153243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C6707-DBF2-9680-8480-867430D7A3B7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ar-JO" sz="6000" dirty="0"/>
              <a:t>الخاتمة</a:t>
            </a:r>
            <a:endParaRPr lang="en-US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4560E1-CF57-FE4A-A95D-ADD2D2D2723A}"/>
              </a:ext>
            </a:extLst>
          </p:cNvPr>
          <p:cNvSpPr>
            <a:spLocks noGrp="1"/>
          </p:cNvSpPr>
          <p:nvPr>
            <p:ph idx="1"/>
          </p:nvPr>
        </p:nvSpPr>
        <p:spPr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ar-JO" sz="3200" dirty="0"/>
              <a:t>1-الاستخدام الآمن مسؤولية مشتركة بين جميع أفراد الأسرة.</a:t>
            </a:r>
          </a:p>
          <a:p>
            <a:pPr marL="0" indent="0" algn="r">
              <a:buNone/>
            </a:pPr>
            <a:r>
              <a:rPr lang="ar-JO" sz="3200" dirty="0"/>
              <a:t>2-باتباع خطوات بسيطة يمكن جعل تجربتنا الرقمية أكثر أمانًا.</a:t>
            </a:r>
          </a:p>
          <a:p>
            <a:pPr marL="0" indent="0" algn="r">
              <a:buNone/>
            </a:pPr>
            <a:r>
              <a:rPr lang="ar-JO" sz="3200"/>
              <a:t>3-حافظ على بياناتك… تحافظ على حياتك الرقمية.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71415999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{60304B1E-FEF9-4F21-AAAF-0CABD02B9786}TFc3084226-2d0c-440f-9f46-6b48c7a7f670e6ba4a85-fc4a2881d6b3</Template>
  <TotalTime>114</TotalTime>
  <Words>246</Words>
  <Application>Microsoft Office PowerPoint</Application>
  <PresentationFormat>Widescreen</PresentationFormat>
  <Paragraphs>43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Franklin Gothic Book</vt:lpstr>
      <vt:lpstr>Crop</vt:lpstr>
      <vt:lpstr>الاستخدام الآمن للأجهزة الذكية</vt:lpstr>
      <vt:lpstr>المقدمة              </vt:lpstr>
      <vt:lpstr>أنواع الأجهزة الذكية</vt:lpstr>
      <vt:lpstr>مخاطر استخدام الأجهزة الذكية</vt:lpstr>
      <vt:lpstr>الأمان الرقمي للأجهزة</vt:lpstr>
      <vt:lpstr>الاستخدام الآمن للأطفال</vt:lpstr>
      <vt:lpstr>آداب استخدام الأجهزة الذكية</vt:lpstr>
      <vt:lpstr>نصائح عامة</vt:lpstr>
      <vt:lpstr>الخاتمة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nezi ihsan</dc:creator>
  <cp:lastModifiedBy>nezi ihsan</cp:lastModifiedBy>
  <cp:revision>1</cp:revision>
  <dcterms:created xsi:type="dcterms:W3CDTF">2025-11-17T21:15:32Z</dcterms:created>
  <dcterms:modified xsi:type="dcterms:W3CDTF">2025-11-17T23:09:39Z</dcterms:modified>
</cp:coreProperties>
</file>