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0E247-78A4-4395-B290-47BDB793C803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9588-EE9F-48DC-8239-C9F23DD8D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894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0E247-78A4-4395-B290-47BDB793C803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9588-EE9F-48DC-8239-C9F23DD8D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231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0E247-78A4-4395-B290-47BDB793C803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9588-EE9F-48DC-8239-C9F23DD8D6C1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89375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0E247-78A4-4395-B290-47BDB793C803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9588-EE9F-48DC-8239-C9F23DD8D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2822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0E247-78A4-4395-B290-47BDB793C803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9588-EE9F-48DC-8239-C9F23DD8D6C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62590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0E247-78A4-4395-B290-47BDB793C803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9588-EE9F-48DC-8239-C9F23DD8D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6428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0E247-78A4-4395-B290-47BDB793C803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9588-EE9F-48DC-8239-C9F23DD8D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1981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0E247-78A4-4395-B290-47BDB793C803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9588-EE9F-48DC-8239-C9F23DD8D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462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0E247-78A4-4395-B290-47BDB793C803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9588-EE9F-48DC-8239-C9F23DD8D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990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0E247-78A4-4395-B290-47BDB793C803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9588-EE9F-48DC-8239-C9F23DD8D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437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0E247-78A4-4395-B290-47BDB793C803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9588-EE9F-48DC-8239-C9F23DD8D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349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0E247-78A4-4395-B290-47BDB793C803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9588-EE9F-48DC-8239-C9F23DD8D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131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0E247-78A4-4395-B290-47BDB793C803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9588-EE9F-48DC-8239-C9F23DD8D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258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0E247-78A4-4395-B290-47BDB793C803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9588-EE9F-48DC-8239-C9F23DD8D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761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0E247-78A4-4395-B290-47BDB793C803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9588-EE9F-48DC-8239-C9F23DD8D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815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0E247-78A4-4395-B290-47BDB793C803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9588-EE9F-48DC-8239-C9F23DD8D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388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0E247-78A4-4395-B290-47BDB793C803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EB89588-EE9F-48DC-8239-C9F23DD8D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083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E31F4-49B6-37AE-5026-6EF87C8ACF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The symbiotic relationship between the clown fish and the sea Anemone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88FE07-176E-A90F-1DBA-5D72C6DFC3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390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D3034-E816-EA64-3176-095557313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Clownfish and the sea Anemone: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F12B66-5BC4-40EF-BA50-450111C37D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Clownfish and the sea anemone have a symbiotic relationship and each one of them gets a benefit.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740FB8D-6BBF-B428-4831-2E75D578C0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4100975"/>
            <a:ext cx="4012163" cy="2421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781212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FA67C-34AB-D948-814A-67DBB7A27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1:the benefit of the clownfish.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A0DB60-0043-9FF7-2632-5DF17EE135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Protection: the sea anemone has stinging tentacles that protects the clownfish from </a:t>
            </a:r>
            <a:r>
              <a:rPr lang="en-US" dirty="0" err="1"/>
              <a:t>predators,and</a:t>
            </a:r>
            <a:r>
              <a:rPr lang="en-US" dirty="0"/>
              <a:t> these tentacles cant hurt the clownfish because they are immune to them.</a:t>
            </a:r>
          </a:p>
          <a:p>
            <a:r>
              <a:rPr lang="en-US" dirty="0"/>
              <a:t>Shelter: the sea anemone provides a safe home base where the clownfish can hide and lay eggs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30B5BD-1DE9-4DB1-5635-F09391D64A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4881" y="4343572"/>
            <a:ext cx="3331029" cy="2309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300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882F2-40B5-EFAC-9347-15C34CAD8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2:How the sea anemone benefits.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AAFCA-B89A-3AD7-B7E9-4DB70ECBED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Food scraps: clown fish drop bits of food that the sea anemone can consume.</a:t>
            </a:r>
          </a:p>
          <a:p>
            <a:r>
              <a:rPr lang="en-US" dirty="0"/>
              <a:t>Cleaning: the clownfish eats parasites and dead tissue from the sea anemone.</a:t>
            </a:r>
          </a:p>
          <a:p>
            <a:r>
              <a:rPr lang="en-US" dirty="0"/>
              <a:t>Improved water flow: the </a:t>
            </a:r>
            <a:r>
              <a:rPr lang="en-US" dirty="0" err="1"/>
              <a:t>clownfishs</a:t>
            </a:r>
            <a:r>
              <a:rPr lang="en-US" dirty="0"/>
              <a:t> constant movement increases aeration around the sea anemone promoting health.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E1CC663-4321-1FF7-F52D-4CB2A66070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2244" y="4357396"/>
            <a:ext cx="3862874" cy="233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35561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48034-4324-D931-BA3D-D7DD19B5AC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students work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8CFE58-05F4-A014-F63D-2E784A2A11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646302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highlight>
                  <a:srgbClr val="FFFF00"/>
                </a:highlight>
              </a:rPr>
              <a:t>Karam </a:t>
            </a:r>
            <a:r>
              <a:rPr lang="en-US" dirty="0" err="1">
                <a:highlight>
                  <a:srgbClr val="FFFF00"/>
                </a:highlight>
              </a:rPr>
              <a:t>abusara</a:t>
            </a:r>
            <a:endParaRPr lang="en-US" dirty="0">
              <a:highlight>
                <a:srgbClr val="FFFF00"/>
              </a:highlight>
            </a:endParaRPr>
          </a:p>
          <a:p>
            <a:pPr algn="ctr"/>
            <a:r>
              <a:rPr lang="en-US" dirty="0">
                <a:highlight>
                  <a:srgbClr val="FFFF00"/>
                </a:highlight>
              </a:rPr>
              <a:t>Karam </a:t>
            </a:r>
            <a:r>
              <a:rPr lang="en-US" dirty="0" err="1">
                <a:highlight>
                  <a:srgbClr val="FFFF00"/>
                </a:highlight>
              </a:rPr>
              <a:t>abukhalaf</a:t>
            </a:r>
            <a:endParaRPr lang="en-US" dirty="0">
              <a:highlight>
                <a:srgbClr val="FFFF00"/>
              </a:highlight>
            </a:endParaRPr>
          </a:p>
          <a:p>
            <a:pPr algn="ctr"/>
            <a:r>
              <a:rPr lang="en-US" dirty="0">
                <a:highlight>
                  <a:srgbClr val="FFFF00"/>
                </a:highlight>
              </a:rPr>
              <a:t>Adam </a:t>
            </a:r>
            <a:r>
              <a:rPr lang="en-US" dirty="0" err="1">
                <a:highlight>
                  <a:srgbClr val="FFFF00"/>
                </a:highlight>
              </a:rPr>
              <a:t>abunaba</a:t>
            </a:r>
            <a:endParaRPr lang="en-US" dirty="0">
              <a:highlight>
                <a:srgbClr val="FFFF00"/>
              </a:highlight>
            </a:endParaRPr>
          </a:p>
          <a:p>
            <a:pPr algn="ctr"/>
            <a:r>
              <a:rPr lang="en-US" dirty="0">
                <a:highlight>
                  <a:srgbClr val="FFFF00"/>
                </a:highlight>
              </a:rPr>
              <a:t>Yahya </a:t>
            </a:r>
            <a:r>
              <a:rPr lang="en-US" dirty="0" err="1">
                <a:highlight>
                  <a:srgbClr val="FFFF00"/>
                </a:highlight>
              </a:rPr>
              <a:t>nahya</a:t>
            </a:r>
            <a:endParaRPr lang="en-US" dirty="0">
              <a:highlight>
                <a:srgbClr val="FFFF00"/>
              </a:highlight>
            </a:endParaRPr>
          </a:p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215697255"/>
      </p:ext>
    </p:extLst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</TotalTime>
  <Words>157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The symbiotic relationship between the clown fish and the sea Anemone</vt:lpstr>
      <vt:lpstr>The Clownfish and the sea Anemone:</vt:lpstr>
      <vt:lpstr>1:the benefit of the clownfish.</vt:lpstr>
      <vt:lpstr>2:How the sea anemone benefits.</vt:lpstr>
      <vt:lpstr>students 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HP</dc:creator>
  <cp:lastModifiedBy>HP</cp:lastModifiedBy>
  <cp:revision>7</cp:revision>
  <dcterms:created xsi:type="dcterms:W3CDTF">2025-11-25T16:07:07Z</dcterms:created>
  <dcterms:modified xsi:type="dcterms:W3CDTF">2025-11-25T16:59:26Z</dcterms:modified>
</cp:coreProperties>
</file>