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الانتخاب الصناعي وتأثيره على التنوع الوراثي</a:t>
            </a:r>
          </a:p>
        </p:txBody>
      </p:sp>
      <p:sp>
        <p:nvSpPr>
          <p:cNvPr id="3" name="Subtitle 2"/>
          <p:cNvSpPr>
            <a:spLocks noGrp="1"/>
          </p:cNvSpPr>
          <p:nvPr>
            <p:ph type="subTitle" idx="1"/>
          </p:nvPr>
        </p:nvSpPr>
        <p:spPr/>
        <p:txBody>
          <a:bodyPr/>
          <a:lstStyle/>
          <a:p>
            <a:r>
              <a:t>كيف يتدخل الإنسان في الانتخاب الصناعي؟</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ما هو الانتخاب الصناعي؟</a:t>
            </a:r>
          </a:p>
        </p:txBody>
      </p:sp>
      <p:sp>
        <p:nvSpPr>
          <p:cNvPr id="3" name="Content Placeholder 2"/>
          <p:cNvSpPr>
            <a:spLocks noGrp="1"/>
          </p:cNvSpPr>
          <p:nvPr>
            <p:ph idx="1"/>
          </p:nvPr>
        </p:nvSpPr>
        <p:spPr/>
        <p:txBody>
          <a:bodyPr/>
          <a:lstStyle/>
          <a:p>
            <a:r>
              <a:t>• عملية يقوم بها الإنسان لاختيار صفات محددة في الكائنات الحية.</a:t>
            </a:r>
          </a:p>
          <a:p>
            <a:r>
              <a:t>• يتم من خلال اختيار آباء وأمهات يمتلكون الصفات المرغوبة.</a:t>
            </a:r>
          </a:p>
          <a:p>
            <a:r>
              <a:t>• ينتج عن ذلك سلالات جديدة ذات صفات محسّنة.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أمثلة على الانتخاب الصناعي</a:t>
            </a:r>
          </a:p>
        </p:txBody>
      </p:sp>
      <p:sp>
        <p:nvSpPr>
          <p:cNvPr id="3" name="Content Placeholder 2"/>
          <p:cNvSpPr>
            <a:spLocks noGrp="1"/>
          </p:cNvSpPr>
          <p:nvPr>
            <p:ph idx="1"/>
          </p:nvPr>
        </p:nvSpPr>
        <p:spPr/>
        <p:txBody>
          <a:bodyPr/>
          <a:lstStyle/>
          <a:p>
            <a:r>
              <a:t>• تربية الأبقار بهدف زيادة إنتاج الحليب.</a:t>
            </a:r>
          </a:p>
          <a:p>
            <a:r>
              <a:t>• تربية الدجاج لزيادة حجم البيض.</a:t>
            </a:r>
          </a:p>
          <a:p>
            <a:r>
              <a:t>• اختيار أنواع نباتية مقاومة للجفاف أو الأمراض.</a:t>
            </a:r>
          </a:p>
          <a:p>
            <a:r>
              <a:t>• إنتاج كلاب مختلفة الأشكال من أسلاف الذئاب.</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كيف يتدخل الإنسان في الانتخاب الصناعي؟</a:t>
            </a:r>
          </a:p>
        </p:txBody>
      </p:sp>
      <p:sp>
        <p:nvSpPr>
          <p:cNvPr id="3" name="Content Placeholder 2"/>
          <p:cNvSpPr>
            <a:spLocks noGrp="1"/>
          </p:cNvSpPr>
          <p:nvPr>
            <p:ph idx="1"/>
          </p:nvPr>
        </p:nvSpPr>
        <p:spPr/>
        <p:txBody>
          <a:bodyPr/>
          <a:lstStyle/>
          <a:p>
            <a:r>
              <a:t>1. تحديد الصفة المطلوبة (مثل الحجم أو الإنتاج أو اللون).</a:t>
            </a:r>
          </a:p>
          <a:p>
            <a:r>
              <a:t>2. اختيار الأفراد التي تحمل هذه الصفة.</a:t>
            </a:r>
          </a:p>
          <a:p>
            <a:r>
              <a:t>3. تزويج الأفراد المختارة فقط.</a:t>
            </a:r>
          </a:p>
          <a:p>
            <a:r>
              <a:t>4. تكرار العملية عبر عدة أجيال للحصول على سلالة محسّنة.</a:t>
            </a:r>
          </a:p>
          <a:p>
            <a:r>
              <a:t>5. استبعاد الأفراد غير المرغوب بها.</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لماذا يتدخل الإنسان في الانتخاب الصناعي؟</a:t>
            </a:r>
          </a:p>
        </p:txBody>
      </p:sp>
      <p:sp>
        <p:nvSpPr>
          <p:cNvPr id="3" name="Content Placeholder 2"/>
          <p:cNvSpPr>
            <a:spLocks noGrp="1"/>
          </p:cNvSpPr>
          <p:nvPr>
            <p:ph idx="1"/>
          </p:nvPr>
        </p:nvSpPr>
        <p:spPr/>
        <p:txBody>
          <a:bodyPr/>
          <a:lstStyle/>
          <a:p>
            <a:r>
              <a:t>• تحسين الإنتاج الغذائي (حليب، لحم، بيض، محاصيل).</a:t>
            </a:r>
          </a:p>
          <a:p>
            <a:r>
              <a:t>• تطوير سلالات أقوى وأكثر مقاومة.</a:t>
            </a:r>
          </a:p>
          <a:p>
            <a:r>
              <a:t>• الحصول على صفات جمالية أو اقتصادية.</a:t>
            </a:r>
          </a:p>
          <a:p>
            <a:r>
              <a:t>• رفع جودة المنتجات الزراعية والحيوانية.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تأثير الانتخاب الصناعي على التنوع الوراثي</a:t>
            </a:r>
          </a:p>
        </p:txBody>
      </p:sp>
      <p:sp>
        <p:nvSpPr>
          <p:cNvPr id="3" name="Content Placeholder 2"/>
          <p:cNvSpPr>
            <a:spLocks noGrp="1"/>
          </p:cNvSpPr>
          <p:nvPr>
            <p:ph idx="1"/>
          </p:nvPr>
        </p:nvSpPr>
        <p:spPr/>
        <p:txBody>
          <a:bodyPr/>
          <a:lstStyle/>
          <a:p>
            <a:r>
              <a:t>• يقلل بشكل كبير من التنوع الوراثي داخل السلالة.</a:t>
            </a:r>
          </a:p>
          <a:p>
            <a:r>
              <a:t>• يجعل الكائنات أكثر عرضة للأمراض بسبب التشابه الجيني.</a:t>
            </a:r>
          </a:p>
          <a:p>
            <a:r>
              <a:t>• قد تختفي الجينات النادرة أو غير المرغوبة.</a:t>
            </a:r>
          </a:p>
          <a:p>
            <a:r>
              <a:t>• انخفاض القدرة على التكيف مع التغيرات البيئية.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سلبيات انخفاض التنوع الوراثي</a:t>
            </a:r>
          </a:p>
        </p:txBody>
      </p:sp>
      <p:sp>
        <p:nvSpPr>
          <p:cNvPr id="3" name="Content Placeholder 2"/>
          <p:cNvSpPr>
            <a:spLocks noGrp="1"/>
          </p:cNvSpPr>
          <p:nvPr>
            <p:ph idx="1"/>
          </p:nvPr>
        </p:nvSpPr>
        <p:spPr/>
        <p:txBody>
          <a:bodyPr/>
          <a:lstStyle/>
          <a:p>
            <a:r>
              <a:t>• ضعف مقاومة الأمراض.</a:t>
            </a:r>
          </a:p>
          <a:p>
            <a:r>
              <a:t>• بطء الاستجابة للتغير المناخي.</a:t>
            </a:r>
          </a:p>
          <a:p>
            <a:r>
              <a:t>• اعتماد الإنسان على تحسينات مستمرة لمنع الانقراض.</a:t>
            </a:r>
          </a:p>
          <a:p>
            <a:r>
              <a:t>• احتمال ظهور مشاكل وراثية بسبب التزاوج القريب.</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إيجابيات الانتخاب الصناعي</a:t>
            </a:r>
          </a:p>
        </p:txBody>
      </p:sp>
      <p:sp>
        <p:nvSpPr>
          <p:cNvPr id="3" name="Content Placeholder 2"/>
          <p:cNvSpPr>
            <a:spLocks noGrp="1"/>
          </p:cNvSpPr>
          <p:nvPr>
            <p:ph idx="1"/>
          </p:nvPr>
        </p:nvSpPr>
        <p:spPr/>
        <p:txBody>
          <a:bodyPr/>
          <a:lstStyle/>
          <a:p>
            <a:r>
              <a:t>• زيادة الإنتاج.</a:t>
            </a:r>
          </a:p>
          <a:p>
            <a:r>
              <a:t>• ظهور سلالات محسّنة وفعّالة.</a:t>
            </a:r>
          </a:p>
          <a:p>
            <a:r>
              <a:t>• رفع جودة الغذاء.</a:t>
            </a:r>
          </a:p>
          <a:p>
            <a:r>
              <a:t>• تحسين صفات اقتصادية مهمة.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الخلاصة</a:t>
            </a:r>
          </a:p>
        </p:txBody>
      </p:sp>
      <p:sp>
        <p:nvSpPr>
          <p:cNvPr id="3" name="Content Placeholder 2"/>
          <p:cNvSpPr>
            <a:spLocks noGrp="1"/>
          </p:cNvSpPr>
          <p:nvPr>
            <p:ph idx="1"/>
          </p:nvPr>
        </p:nvSpPr>
        <p:spPr/>
        <p:txBody>
          <a:bodyPr/>
          <a:lstStyle/>
          <a:p>
            <a:r>
              <a:t>الانتخاب الصناعي أداة قوية يستخدمها الإنسان لتحسين النباتات والحيوانات، لكن تدخله المستمر يؤدي غالباً إلى تقليل التنوع الوراثي. لذلك يجب استخدام هذه العملية بحذر لضمان الحفاظ على التنوع الحيوي وتحقيق توازن بين الفوائد الاقتصادية والمخاطر الوراثية.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327</Words>
  <Application>Microsoft Office PowerPoint</Application>
  <PresentationFormat>On-screen Show (4:3)</PresentationFormat>
  <Paragraphs>39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الانتخاب الصناعي وتأثيره على التنوع الوراثي</vt:lpstr>
      <vt:lpstr>ما هو الانتخاب الصناعي؟</vt:lpstr>
      <vt:lpstr>أمثلة على الانتخاب الصناعي</vt:lpstr>
      <vt:lpstr>كيف يتدخل الإنسان في الانتخاب الصناعي؟</vt:lpstr>
      <vt:lpstr>لماذا يتدخل الإنسان في الانتخاب الصناعي؟</vt:lpstr>
      <vt:lpstr>تأثير الانتخاب الصناعي على التنوع الوراثي</vt:lpstr>
      <vt:lpstr>سلبيات انخفاض التنوع الوراثي</vt:lpstr>
      <vt:lpstr>إيجابيات الانتخاب الصناعي</vt:lpstr>
      <vt:lpstr>الخلاصة</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MOH'D ALI DARWISH</cp:lastModifiedBy>
  <cp:revision>1</cp:revision>
  <dcterms:created xsi:type="dcterms:W3CDTF">2013-01-27T09:14:16Z</dcterms:created>
  <dcterms:modified xsi:type="dcterms:W3CDTF">2025-11-26T18:20:48Z</dcterms:modified>
  <cp:category/>
</cp:coreProperties>
</file>