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أهمية اللغة العربية وكيف ننتمي إليها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عرض تقديمي جاهز – اللغة العربية هويتنا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أهمية اللغة العربية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اللغة العربية من أقدم لغات العالم وأكثرها غنىً بالمفردات.</a:t>
            </a:r>
          </a:p>
          <a:p>
            <a:r>
              <a:t>• وسيلة للتواصل بين أكثر من 400 مليون شخص.</a:t>
            </a:r>
          </a:p>
          <a:p>
            <a:r>
              <a:t>• لغة العلوم والأدب والشعر عبر قرون طويلة.</a:t>
            </a:r>
          </a:p>
          <a:p>
            <a:r>
              <a:t>• لغة التراث العربي والثقافة الأصيلة.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اللغة العربية ولغة القرآن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اكتسبت العربية مكانة عظيمة لأنها لغة القرآن الكريم.</a:t>
            </a:r>
          </a:p>
          <a:p>
            <a:r>
              <a:t>• حفظ القرآن اللغة من الضياع والتغيير.</a:t>
            </a:r>
          </a:p>
          <a:p>
            <a:r>
              <a:t>• ربطت الناطقين بها روحياً وثقافياً مما عزز مكانتها.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اللغة العربية والهوية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اللغة عنصر أساسي في تكوين هويتنا.</a:t>
            </a:r>
          </a:p>
          <a:p>
            <a:r>
              <a:t>• تُشعر الفرد بالانتماء لوطنه وثقافته.</a:t>
            </a:r>
          </a:p>
          <a:p>
            <a:r>
              <a:t>• تساعد في فهم التاريخ والتراث العربي العريق.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كيف ننتمي للغتنا العربية؟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التحدث بالعربية الفصحى في المواقف الرسمية.</a:t>
            </a:r>
          </a:p>
          <a:p>
            <a:r>
              <a:t>• كتابة الواجبات والمشاريع باللغة العربية.</a:t>
            </a:r>
          </a:p>
          <a:p>
            <a:r>
              <a:t>• قراءة الكتب والروايات العربية.</a:t>
            </a:r>
          </a:p>
          <a:p>
            <a:r>
              <a:t>• دعم المحتوى العربي على الإنترنت.</a:t>
            </a:r>
          </a:p>
          <a:p>
            <a:r>
              <a:t>• استخدام المصطلحات العربية بدلاً من الأجنبية.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دور المدرسة في تعزيز الانتماء للغة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تشجيع الطلاب على التحدث بالفصحى.</a:t>
            </a:r>
          </a:p>
          <a:p>
            <a:r>
              <a:t>• إقامة مسابقات في الإلقاء والقراءة.</a:t>
            </a:r>
          </a:p>
          <a:p>
            <a:r>
              <a:t>• تعزيز استخدام العربية في الإعلانات والفعاليات.</a:t>
            </a:r>
          </a:p>
          <a:p>
            <a:r>
              <a:t>• تقديم دروس ممتعة وجاذبة في اللغة العربية.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التحديات التي تواجه اللغة العربية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الاعتماد الكبير على اللغات الأجنبية.</a:t>
            </a:r>
          </a:p>
          <a:p>
            <a:r>
              <a:t>• قلة القراءة والمطالعة.</a:t>
            </a:r>
          </a:p>
          <a:p>
            <a:r>
              <a:t>• استخدام اللهجات بدلاً من الفصحى.</a:t>
            </a:r>
          </a:p>
          <a:p>
            <a:r>
              <a:t>• ضعف المحتوى العربي الرقمي.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الخاتمة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لغتنا العربية هي هويتنا وجذورنا. والانتماء لها يكون باستخدامها، احترامها، وتطويرها. حمايتها مسؤوليتنا جميعاً لنحافظ عليها للأجيال القادمة.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