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70" r:id="rId4"/>
    <p:sldId id="265" r:id="rId5"/>
    <p:sldId id="266" r:id="rId6"/>
    <p:sldId id="259" r:id="rId7"/>
    <p:sldId id="26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6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AE89A6-19A8-4733-A5DA-35EA062576E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B349F3-B8BB-4AA0-9D82-B7223D8123CD}">
      <dgm:prSet/>
      <dgm:spPr/>
      <dgm:t>
        <a:bodyPr/>
        <a:lstStyle/>
        <a:p>
          <a:r>
            <a:rPr lang="ar-JO"/>
            <a:t>عمر القضاة </a:t>
          </a:r>
          <a:endParaRPr lang="en-US"/>
        </a:p>
      </dgm:t>
    </dgm:pt>
    <dgm:pt modelId="{0BF2901D-F938-497B-A97C-9069696D768A}" type="parTrans" cxnId="{D702FD31-CB76-449B-8B16-AC14689525FB}">
      <dgm:prSet/>
      <dgm:spPr/>
      <dgm:t>
        <a:bodyPr/>
        <a:lstStyle/>
        <a:p>
          <a:endParaRPr lang="en-US"/>
        </a:p>
      </dgm:t>
    </dgm:pt>
    <dgm:pt modelId="{551280CD-AB4B-41DE-9FC0-170364F73643}" type="sibTrans" cxnId="{D702FD31-CB76-449B-8B16-AC14689525FB}">
      <dgm:prSet/>
      <dgm:spPr/>
      <dgm:t>
        <a:bodyPr/>
        <a:lstStyle/>
        <a:p>
          <a:endParaRPr lang="en-US"/>
        </a:p>
      </dgm:t>
    </dgm:pt>
    <dgm:pt modelId="{14AABDDB-1054-4149-B376-0A9A28C3CC4A}">
      <dgm:prSet/>
      <dgm:spPr/>
      <dgm:t>
        <a:bodyPr/>
        <a:lstStyle/>
        <a:p>
          <a:r>
            <a:rPr lang="ar-JO"/>
            <a:t>التَّاسع ( ب ) </a:t>
          </a:r>
          <a:endParaRPr lang="en-US"/>
        </a:p>
      </dgm:t>
    </dgm:pt>
    <dgm:pt modelId="{477511EB-0568-4405-AB90-D07A64EDF042}" type="parTrans" cxnId="{61F44AEF-F335-4268-9CED-3BA936431118}">
      <dgm:prSet/>
      <dgm:spPr/>
      <dgm:t>
        <a:bodyPr/>
        <a:lstStyle/>
        <a:p>
          <a:endParaRPr lang="en-US"/>
        </a:p>
      </dgm:t>
    </dgm:pt>
    <dgm:pt modelId="{2197B545-4C4D-4857-9992-FF88E48BF058}" type="sibTrans" cxnId="{61F44AEF-F335-4268-9CED-3BA936431118}">
      <dgm:prSet/>
      <dgm:spPr/>
      <dgm:t>
        <a:bodyPr/>
        <a:lstStyle/>
        <a:p>
          <a:endParaRPr lang="en-US"/>
        </a:p>
      </dgm:t>
    </dgm:pt>
    <dgm:pt modelId="{E0ADCC19-A71E-4E6D-85F8-FCF7ACB163F3}">
      <dgm:prSet/>
      <dgm:spPr/>
      <dgm:t>
        <a:bodyPr/>
        <a:lstStyle/>
        <a:p>
          <a:r>
            <a:rPr lang="ar-JO"/>
            <a:t>الفيزيــاء</a:t>
          </a:r>
          <a:endParaRPr lang="en-US"/>
        </a:p>
      </dgm:t>
    </dgm:pt>
    <dgm:pt modelId="{C17CA8BA-7792-4F82-B6B2-E16CF3D01DA1}" type="parTrans" cxnId="{42AD148E-17E3-40F3-BD32-A12C4DD590DF}">
      <dgm:prSet/>
      <dgm:spPr/>
      <dgm:t>
        <a:bodyPr/>
        <a:lstStyle/>
        <a:p>
          <a:endParaRPr lang="en-US"/>
        </a:p>
      </dgm:t>
    </dgm:pt>
    <dgm:pt modelId="{230D5EF6-9828-4833-9C5F-9FB9DDFFBF8B}" type="sibTrans" cxnId="{42AD148E-17E3-40F3-BD32-A12C4DD590DF}">
      <dgm:prSet/>
      <dgm:spPr/>
      <dgm:t>
        <a:bodyPr/>
        <a:lstStyle/>
        <a:p>
          <a:endParaRPr lang="en-US"/>
        </a:p>
      </dgm:t>
    </dgm:pt>
    <dgm:pt modelId="{2FF22630-AD68-4BDC-A193-A553C6CF187D}" type="pres">
      <dgm:prSet presAssocID="{9CAE89A6-19A8-4733-A5DA-35EA062576E2}" presName="linear" presStyleCnt="0">
        <dgm:presLayoutVars>
          <dgm:animLvl val="lvl"/>
          <dgm:resizeHandles val="exact"/>
        </dgm:presLayoutVars>
      </dgm:prSet>
      <dgm:spPr/>
    </dgm:pt>
    <dgm:pt modelId="{21640309-0D36-472E-938D-56868E0619B5}" type="pres">
      <dgm:prSet presAssocID="{79B349F3-B8BB-4AA0-9D82-B7223D8123C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A523E08-ADDA-41A8-A347-518E6B0A11DC}" type="pres">
      <dgm:prSet presAssocID="{551280CD-AB4B-41DE-9FC0-170364F73643}" presName="spacer" presStyleCnt="0"/>
      <dgm:spPr/>
    </dgm:pt>
    <dgm:pt modelId="{13D23419-1040-4CB4-A633-890E26E07EB6}" type="pres">
      <dgm:prSet presAssocID="{14AABDDB-1054-4149-B376-0A9A28C3CC4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61AB0CF-9946-4409-9A08-DB2CC17F8EB0}" type="pres">
      <dgm:prSet presAssocID="{2197B545-4C4D-4857-9992-FF88E48BF058}" presName="spacer" presStyleCnt="0"/>
      <dgm:spPr/>
    </dgm:pt>
    <dgm:pt modelId="{9D3B29EA-12CD-4034-9E24-8D6FF08F3B8E}" type="pres">
      <dgm:prSet presAssocID="{E0ADCC19-A71E-4E6D-85F8-FCF7ACB163F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D08BC14-C1C2-40BA-98CB-FBB137074895}" type="presOf" srcId="{79B349F3-B8BB-4AA0-9D82-B7223D8123CD}" destId="{21640309-0D36-472E-938D-56868E0619B5}" srcOrd="0" destOrd="0" presId="urn:microsoft.com/office/officeart/2005/8/layout/vList2"/>
    <dgm:cxn modelId="{04090023-131E-44DC-819B-C8A551BAF17D}" type="presOf" srcId="{9CAE89A6-19A8-4733-A5DA-35EA062576E2}" destId="{2FF22630-AD68-4BDC-A193-A553C6CF187D}" srcOrd="0" destOrd="0" presId="urn:microsoft.com/office/officeart/2005/8/layout/vList2"/>
    <dgm:cxn modelId="{01307D28-1CD8-47A1-8512-49736DE03797}" type="presOf" srcId="{14AABDDB-1054-4149-B376-0A9A28C3CC4A}" destId="{13D23419-1040-4CB4-A633-890E26E07EB6}" srcOrd="0" destOrd="0" presId="urn:microsoft.com/office/officeart/2005/8/layout/vList2"/>
    <dgm:cxn modelId="{D702FD31-CB76-449B-8B16-AC14689525FB}" srcId="{9CAE89A6-19A8-4733-A5DA-35EA062576E2}" destId="{79B349F3-B8BB-4AA0-9D82-B7223D8123CD}" srcOrd="0" destOrd="0" parTransId="{0BF2901D-F938-497B-A97C-9069696D768A}" sibTransId="{551280CD-AB4B-41DE-9FC0-170364F73643}"/>
    <dgm:cxn modelId="{F7EF985A-43C7-4AF2-BBFF-A3B6F9D5AE77}" type="presOf" srcId="{E0ADCC19-A71E-4E6D-85F8-FCF7ACB163F3}" destId="{9D3B29EA-12CD-4034-9E24-8D6FF08F3B8E}" srcOrd="0" destOrd="0" presId="urn:microsoft.com/office/officeart/2005/8/layout/vList2"/>
    <dgm:cxn modelId="{42AD148E-17E3-40F3-BD32-A12C4DD590DF}" srcId="{9CAE89A6-19A8-4733-A5DA-35EA062576E2}" destId="{E0ADCC19-A71E-4E6D-85F8-FCF7ACB163F3}" srcOrd="2" destOrd="0" parTransId="{C17CA8BA-7792-4F82-B6B2-E16CF3D01DA1}" sibTransId="{230D5EF6-9828-4833-9C5F-9FB9DDFFBF8B}"/>
    <dgm:cxn modelId="{61F44AEF-F335-4268-9CED-3BA936431118}" srcId="{9CAE89A6-19A8-4733-A5DA-35EA062576E2}" destId="{14AABDDB-1054-4149-B376-0A9A28C3CC4A}" srcOrd="1" destOrd="0" parTransId="{477511EB-0568-4405-AB90-D07A64EDF042}" sibTransId="{2197B545-4C4D-4857-9992-FF88E48BF058}"/>
    <dgm:cxn modelId="{1F3B7159-821C-4832-9DE7-D6FBB3100CA4}" type="presParOf" srcId="{2FF22630-AD68-4BDC-A193-A553C6CF187D}" destId="{21640309-0D36-472E-938D-56868E0619B5}" srcOrd="0" destOrd="0" presId="urn:microsoft.com/office/officeart/2005/8/layout/vList2"/>
    <dgm:cxn modelId="{C6839C13-10B4-417C-9927-5935E79199A8}" type="presParOf" srcId="{2FF22630-AD68-4BDC-A193-A553C6CF187D}" destId="{EA523E08-ADDA-41A8-A347-518E6B0A11DC}" srcOrd="1" destOrd="0" presId="urn:microsoft.com/office/officeart/2005/8/layout/vList2"/>
    <dgm:cxn modelId="{A74FB14F-1FC7-4895-9CA8-2674C3D84581}" type="presParOf" srcId="{2FF22630-AD68-4BDC-A193-A553C6CF187D}" destId="{13D23419-1040-4CB4-A633-890E26E07EB6}" srcOrd="2" destOrd="0" presId="urn:microsoft.com/office/officeart/2005/8/layout/vList2"/>
    <dgm:cxn modelId="{830FF4C7-E8F5-4DD6-BEBF-7344E4CE2EFC}" type="presParOf" srcId="{2FF22630-AD68-4BDC-A193-A553C6CF187D}" destId="{361AB0CF-9946-4409-9A08-DB2CC17F8EB0}" srcOrd="3" destOrd="0" presId="urn:microsoft.com/office/officeart/2005/8/layout/vList2"/>
    <dgm:cxn modelId="{3A73EE0F-3A8F-43FB-B468-B5BE0CC2539E}" type="presParOf" srcId="{2FF22630-AD68-4BDC-A193-A553C6CF187D}" destId="{9D3B29EA-12CD-4034-9E24-8D6FF08F3B8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2BBB44-F9BE-4D2E-90A5-551375057BFC}" type="doc">
      <dgm:prSet loTypeId="urn:microsoft.com/office/officeart/2005/8/layout/vProcess5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1A935CBD-357B-4A22-BE81-0F4AB0DE1BDA}">
      <dgm:prSet custT="1"/>
      <dgm:spPr/>
      <dgm:t>
        <a:bodyPr/>
        <a:lstStyle/>
        <a:p>
          <a:pPr rtl="1"/>
          <a:r>
            <a:rPr lang="ar-SA" sz="2400" b="1" i="0" baseline="0">
              <a:solidFill>
                <a:srgbClr val="00B050"/>
              </a:solidFill>
            </a:rPr>
            <a:t>التركيب</a:t>
          </a:r>
          <a:r>
            <a:rPr lang="en-US" sz="2400" b="0" i="0" baseline="0">
              <a:solidFill>
                <a:srgbClr val="00B050"/>
              </a:solidFill>
            </a:rPr>
            <a:t>: </a:t>
          </a:r>
          <a:r>
            <a:rPr lang="ar-JO" sz="2400" b="0" i="0" baseline="0">
              <a:solidFill>
                <a:srgbClr val="00B050"/>
              </a:solidFill>
            </a:rPr>
            <a:t> </a:t>
          </a:r>
          <a:r>
            <a:rPr lang="ar-SA" sz="1800" b="0" i="0" baseline="0"/>
            <a:t>تتكون من ساق تدور حول نقطة ثابتة (نقطة الارتكاز)، وتؤثر عليها قوة ومقاومة</a:t>
          </a:r>
          <a:r>
            <a:rPr lang="en-US" sz="1800" b="0" i="0" baseline="0"/>
            <a:t>.</a:t>
          </a:r>
          <a:endParaRPr lang="en-US" sz="1800" dirty="0"/>
        </a:p>
      </dgm:t>
    </dgm:pt>
    <dgm:pt modelId="{938D5FCE-DAC2-4498-A6B4-5197F39804A0}" type="parTrans" cxnId="{0C5F320E-9623-4AD8-8E96-1838F2F1C342}">
      <dgm:prSet/>
      <dgm:spPr/>
      <dgm:t>
        <a:bodyPr/>
        <a:lstStyle/>
        <a:p>
          <a:endParaRPr lang="en-US"/>
        </a:p>
      </dgm:t>
    </dgm:pt>
    <dgm:pt modelId="{E127C4F1-F294-46DC-BE3E-618D70A8F734}" type="sibTrans" cxnId="{0C5F320E-9623-4AD8-8E96-1838F2F1C342}">
      <dgm:prSet/>
      <dgm:spPr/>
      <dgm:t>
        <a:bodyPr/>
        <a:lstStyle/>
        <a:p>
          <a:endParaRPr lang="en-US"/>
        </a:p>
      </dgm:t>
    </dgm:pt>
    <dgm:pt modelId="{9E77BD8C-9A23-4689-9930-C27F028B2A32}">
      <dgm:prSet custT="1"/>
      <dgm:spPr/>
      <dgm:t>
        <a:bodyPr/>
        <a:lstStyle/>
        <a:p>
          <a:pPr rtl="1"/>
          <a:r>
            <a:rPr lang="ar-SA" sz="2400" b="1" i="0" baseline="0">
              <a:solidFill>
                <a:srgbClr val="00B050"/>
              </a:solidFill>
            </a:rPr>
            <a:t>الوظيفة</a:t>
          </a:r>
          <a:r>
            <a:rPr lang="en-US" sz="2400" b="0" i="0" baseline="0">
              <a:solidFill>
                <a:srgbClr val="00B050"/>
              </a:solidFill>
            </a:rPr>
            <a:t>: </a:t>
          </a:r>
          <a:r>
            <a:rPr lang="ar-JO" sz="2400" b="0" i="0" baseline="0">
              <a:solidFill>
                <a:srgbClr val="00B050"/>
              </a:solidFill>
            </a:rPr>
            <a:t> </a:t>
          </a:r>
          <a:r>
            <a:rPr lang="ar-SA" sz="1800" b="0" i="0" baseline="0"/>
            <a:t>تُستخدم لزيادة القوة الميكانيكية أو تغيير اتجاه القوة</a:t>
          </a:r>
          <a:r>
            <a:rPr lang="en-US" sz="1800" b="0" i="0" baseline="0"/>
            <a:t>.</a:t>
          </a:r>
          <a:endParaRPr lang="en-US" sz="1800" dirty="0"/>
        </a:p>
      </dgm:t>
    </dgm:pt>
    <dgm:pt modelId="{40F1E07D-AC87-4C42-9F8D-54C4DDBC806C}" type="parTrans" cxnId="{3A434EAC-34DA-48A1-A789-64B45F39FAE9}">
      <dgm:prSet/>
      <dgm:spPr/>
      <dgm:t>
        <a:bodyPr/>
        <a:lstStyle/>
        <a:p>
          <a:endParaRPr lang="en-US"/>
        </a:p>
      </dgm:t>
    </dgm:pt>
    <dgm:pt modelId="{6BE83CF2-3CB5-4B08-A1AC-0357CEB56D63}" type="sibTrans" cxnId="{3A434EAC-34DA-48A1-A789-64B45F39FAE9}">
      <dgm:prSet/>
      <dgm:spPr/>
      <dgm:t>
        <a:bodyPr/>
        <a:lstStyle/>
        <a:p>
          <a:endParaRPr lang="en-US"/>
        </a:p>
      </dgm:t>
    </dgm:pt>
    <dgm:pt modelId="{E9555511-642C-42F8-B386-DD83C78ED3CB}">
      <dgm:prSet custT="1"/>
      <dgm:spPr/>
      <dgm:t>
        <a:bodyPr/>
        <a:lstStyle/>
        <a:p>
          <a:pPr rtl="1"/>
          <a:r>
            <a:rPr lang="ar-SA" sz="2400" b="1" i="0" baseline="0">
              <a:solidFill>
                <a:srgbClr val="00B050"/>
              </a:solidFill>
            </a:rPr>
            <a:t>القانون</a:t>
          </a:r>
          <a:r>
            <a:rPr lang="en-US" sz="2400" b="0" i="0" baseline="0">
              <a:solidFill>
                <a:srgbClr val="00B050"/>
              </a:solidFill>
            </a:rPr>
            <a:t>: </a:t>
          </a:r>
          <a:r>
            <a:rPr lang="ar-JO" sz="2400" b="0" i="0" baseline="0">
              <a:solidFill>
                <a:srgbClr val="00B050"/>
              </a:solidFill>
            </a:rPr>
            <a:t> </a:t>
          </a:r>
          <a:r>
            <a:rPr lang="ar-SA" sz="2000" b="0" i="0" baseline="0"/>
            <a:t>تخضع لقانون العزم:</a:t>
          </a:r>
          <a:endParaRPr lang="ar-JO" sz="2000" b="0" i="0" baseline="0"/>
        </a:p>
        <a:p>
          <a:pPr rtl="1"/>
          <a:r>
            <a:rPr lang="ar-SA" sz="2000" b="0" i="0" baseline="0"/>
            <a:t> القوة × ذراع القوة = المقاومة × ذراع المقاومة</a:t>
          </a:r>
          <a:r>
            <a:rPr lang="en-US" sz="2000" b="0" i="0" baseline="0"/>
            <a:t>.</a:t>
          </a:r>
          <a:endParaRPr lang="en-US" sz="2000" dirty="0"/>
        </a:p>
      </dgm:t>
    </dgm:pt>
    <dgm:pt modelId="{CB605094-9583-4D14-8296-3AAB4CE0A5C6}" type="parTrans" cxnId="{9D7B44EB-D9AC-4B2A-8FE0-AB99C987E2A0}">
      <dgm:prSet/>
      <dgm:spPr/>
      <dgm:t>
        <a:bodyPr/>
        <a:lstStyle/>
        <a:p>
          <a:endParaRPr lang="en-US"/>
        </a:p>
      </dgm:t>
    </dgm:pt>
    <dgm:pt modelId="{F6645863-AE7D-4430-9366-3AB73198FD43}" type="sibTrans" cxnId="{9D7B44EB-D9AC-4B2A-8FE0-AB99C987E2A0}">
      <dgm:prSet/>
      <dgm:spPr/>
      <dgm:t>
        <a:bodyPr/>
        <a:lstStyle/>
        <a:p>
          <a:endParaRPr lang="en-US"/>
        </a:p>
      </dgm:t>
    </dgm:pt>
    <dgm:pt modelId="{FBC6A135-7117-4D22-8CF0-ABC94E7464CC}">
      <dgm:prSet custT="1"/>
      <dgm:spPr/>
      <dgm:t>
        <a:bodyPr/>
        <a:lstStyle/>
        <a:p>
          <a:pPr rtl="1"/>
          <a:r>
            <a:rPr lang="ar-SA" sz="2400" b="1" i="0" baseline="0" dirty="0">
              <a:solidFill>
                <a:srgbClr val="00B050"/>
              </a:solidFill>
            </a:rPr>
            <a:t>الأنواع</a:t>
          </a:r>
          <a:r>
            <a:rPr lang="en-US" sz="2400" b="0" i="0" baseline="0" dirty="0">
              <a:solidFill>
                <a:srgbClr val="00B050"/>
              </a:solidFill>
            </a:rPr>
            <a:t>: </a:t>
          </a:r>
          <a:r>
            <a:rPr lang="ar-JO" sz="2400" b="0" i="0" baseline="0" dirty="0">
              <a:solidFill>
                <a:srgbClr val="00B050"/>
              </a:solidFill>
            </a:rPr>
            <a:t> </a:t>
          </a:r>
          <a:r>
            <a:rPr lang="ar-SA" sz="2000" b="0" i="0" baseline="0" dirty="0"/>
            <a:t>تختلف باختلاف مواقع نقطة الارتكاز، القوة، والمقاومة</a:t>
          </a:r>
          <a:r>
            <a:rPr lang="en-US" sz="2000" b="0" i="0" baseline="0" dirty="0"/>
            <a:t>.</a:t>
          </a:r>
          <a:endParaRPr lang="en-US" sz="2500" dirty="0"/>
        </a:p>
      </dgm:t>
    </dgm:pt>
    <dgm:pt modelId="{5007C80A-D126-457F-A8EF-5D0120705F8E}" type="parTrans" cxnId="{4D976EB8-BA5B-4D1A-8CBF-C773FC754BBB}">
      <dgm:prSet/>
      <dgm:spPr/>
      <dgm:t>
        <a:bodyPr/>
        <a:lstStyle/>
        <a:p>
          <a:endParaRPr lang="en-US"/>
        </a:p>
      </dgm:t>
    </dgm:pt>
    <dgm:pt modelId="{22907149-259B-495E-9D20-A75F58BD992A}" type="sibTrans" cxnId="{4D976EB8-BA5B-4D1A-8CBF-C773FC754BBB}">
      <dgm:prSet/>
      <dgm:spPr/>
      <dgm:t>
        <a:bodyPr/>
        <a:lstStyle/>
        <a:p>
          <a:endParaRPr lang="en-US"/>
        </a:p>
      </dgm:t>
    </dgm:pt>
    <dgm:pt modelId="{19FC2A93-A598-4373-B011-F15093F10070}">
      <dgm:prSet custT="1"/>
      <dgm:spPr/>
      <dgm:t>
        <a:bodyPr/>
        <a:lstStyle/>
        <a:p>
          <a:pPr rtl="1"/>
          <a:r>
            <a:rPr lang="ar-SA" sz="2400" b="1" i="0" baseline="0">
              <a:solidFill>
                <a:srgbClr val="00B050"/>
              </a:solidFill>
            </a:rPr>
            <a:t>أمثلة</a:t>
          </a:r>
          <a:r>
            <a:rPr lang="en-US" sz="2400" b="0" i="0" baseline="0">
              <a:solidFill>
                <a:srgbClr val="00B050"/>
              </a:solidFill>
            </a:rPr>
            <a:t>: </a:t>
          </a:r>
          <a:r>
            <a:rPr lang="ar-JO" sz="2500" b="0" i="0" baseline="0"/>
            <a:t> </a:t>
          </a:r>
          <a:r>
            <a:rPr lang="ar-SA" sz="2000" b="0" i="0" baseline="0"/>
            <a:t>مقص، عربة الحديقة، كسارة الجوز، وغيرها</a:t>
          </a:r>
          <a:endParaRPr lang="en-US" sz="2500" dirty="0"/>
        </a:p>
      </dgm:t>
    </dgm:pt>
    <dgm:pt modelId="{25FCD971-96CF-4BB4-A114-03C6FD413843}" type="parTrans" cxnId="{4BCCA345-3151-4B57-98F0-C6D72316A99C}">
      <dgm:prSet/>
      <dgm:spPr/>
      <dgm:t>
        <a:bodyPr/>
        <a:lstStyle/>
        <a:p>
          <a:endParaRPr lang="en-US"/>
        </a:p>
      </dgm:t>
    </dgm:pt>
    <dgm:pt modelId="{3F157428-57A8-4743-99E9-079585586344}" type="sibTrans" cxnId="{4BCCA345-3151-4B57-98F0-C6D72316A99C}">
      <dgm:prSet/>
      <dgm:spPr/>
      <dgm:t>
        <a:bodyPr/>
        <a:lstStyle/>
        <a:p>
          <a:endParaRPr lang="en-US"/>
        </a:p>
      </dgm:t>
    </dgm:pt>
    <dgm:pt modelId="{FB1C6C2A-F16D-48A6-ADBE-6561A5CAA709}" type="pres">
      <dgm:prSet presAssocID="{7E2BBB44-F9BE-4D2E-90A5-551375057BFC}" presName="outerComposite" presStyleCnt="0">
        <dgm:presLayoutVars>
          <dgm:chMax val="5"/>
          <dgm:dir/>
          <dgm:resizeHandles val="exact"/>
        </dgm:presLayoutVars>
      </dgm:prSet>
      <dgm:spPr/>
    </dgm:pt>
    <dgm:pt modelId="{E50566D5-84EA-449A-B2B0-1D61A54B93A8}" type="pres">
      <dgm:prSet presAssocID="{7E2BBB44-F9BE-4D2E-90A5-551375057BFC}" presName="dummyMaxCanvas" presStyleCnt="0">
        <dgm:presLayoutVars/>
      </dgm:prSet>
      <dgm:spPr/>
    </dgm:pt>
    <dgm:pt modelId="{0A90E713-9A9E-4DFD-8CF7-F83CBA8B3823}" type="pres">
      <dgm:prSet presAssocID="{7E2BBB44-F9BE-4D2E-90A5-551375057BFC}" presName="FiveNodes_1" presStyleLbl="node1" presStyleIdx="0" presStyleCnt="5">
        <dgm:presLayoutVars>
          <dgm:bulletEnabled val="1"/>
        </dgm:presLayoutVars>
      </dgm:prSet>
      <dgm:spPr/>
    </dgm:pt>
    <dgm:pt modelId="{84ECCA39-7FED-46AF-954C-068611C7A33B}" type="pres">
      <dgm:prSet presAssocID="{7E2BBB44-F9BE-4D2E-90A5-551375057BFC}" presName="FiveNodes_2" presStyleLbl="node1" presStyleIdx="1" presStyleCnt="5">
        <dgm:presLayoutVars>
          <dgm:bulletEnabled val="1"/>
        </dgm:presLayoutVars>
      </dgm:prSet>
      <dgm:spPr/>
    </dgm:pt>
    <dgm:pt modelId="{F1D92A40-79B5-4832-BA32-F88BB6BCA35F}" type="pres">
      <dgm:prSet presAssocID="{7E2BBB44-F9BE-4D2E-90A5-551375057BFC}" presName="FiveNodes_3" presStyleLbl="node1" presStyleIdx="2" presStyleCnt="5" custScaleX="122443">
        <dgm:presLayoutVars>
          <dgm:bulletEnabled val="1"/>
        </dgm:presLayoutVars>
      </dgm:prSet>
      <dgm:spPr/>
    </dgm:pt>
    <dgm:pt modelId="{08BEB6C6-DAA0-405B-AF6C-A29460402A62}" type="pres">
      <dgm:prSet presAssocID="{7E2BBB44-F9BE-4D2E-90A5-551375057BFC}" presName="FiveNodes_4" presStyleLbl="node1" presStyleIdx="3" presStyleCnt="5" custScaleX="123652">
        <dgm:presLayoutVars>
          <dgm:bulletEnabled val="1"/>
        </dgm:presLayoutVars>
      </dgm:prSet>
      <dgm:spPr/>
    </dgm:pt>
    <dgm:pt modelId="{76084FA4-F706-44C1-8123-6C479D524839}" type="pres">
      <dgm:prSet presAssocID="{7E2BBB44-F9BE-4D2E-90A5-551375057BFC}" presName="FiveNodes_5" presStyleLbl="node1" presStyleIdx="4" presStyleCnt="5" custScaleX="109712">
        <dgm:presLayoutVars>
          <dgm:bulletEnabled val="1"/>
        </dgm:presLayoutVars>
      </dgm:prSet>
      <dgm:spPr/>
    </dgm:pt>
    <dgm:pt modelId="{0E811578-8019-4F7B-A5F1-6875CC921F0F}" type="pres">
      <dgm:prSet presAssocID="{7E2BBB44-F9BE-4D2E-90A5-551375057BFC}" presName="FiveConn_1-2" presStyleLbl="fgAccFollowNode1" presStyleIdx="0" presStyleCnt="4">
        <dgm:presLayoutVars>
          <dgm:bulletEnabled val="1"/>
        </dgm:presLayoutVars>
      </dgm:prSet>
      <dgm:spPr/>
    </dgm:pt>
    <dgm:pt modelId="{CC9F5760-E7D2-48B9-96D6-BC1A245B7D0A}" type="pres">
      <dgm:prSet presAssocID="{7E2BBB44-F9BE-4D2E-90A5-551375057BFC}" presName="FiveConn_2-3" presStyleLbl="fgAccFollowNode1" presStyleIdx="1" presStyleCnt="4">
        <dgm:presLayoutVars>
          <dgm:bulletEnabled val="1"/>
        </dgm:presLayoutVars>
      </dgm:prSet>
      <dgm:spPr/>
    </dgm:pt>
    <dgm:pt modelId="{230A08F7-E4E8-4962-B6EF-8EB8A988EDCE}" type="pres">
      <dgm:prSet presAssocID="{7E2BBB44-F9BE-4D2E-90A5-551375057BFC}" presName="FiveConn_3-4" presStyleLbl="fgAccFollowNode1" presStyleIdx="2" presStyleCnt="4">
        <dgm:presLayoutVars>
          <dgm:bulletEnabled val="1"/>
        </dgm:presLayoutVars>
      </dgm:prSet>
      <dgm:spPr/>
    </dgm:pt>
    <dgm:pt modelId="{EDF9A956-903C-4791-974F-F7F60E7EBF8F}" type="pres">
      <dgm:prSet presAssocID="{7E2BBB44-F9BE-4D2E-90A5-551375057BFC}" presName="FiveConn_4-5" presStyleLbl="fgAccFollowNode1" presStyleIdx="3" presStyleCnt="4">
        <dgm:presLayoutVars>
          <dgm:bulletEnabled val="1"/>
        </dgm:presLayoutVars>
      </dgm:prSet>
      <dgm:spPr/>
    </dgm:pt>
    <dgm:pt modelId="{E6FC7803-2A08-4607-8CAF-59BC0E6F7226}" type="pres">
      <dgm:prSet presAssocID="{7E2BBB44-F9BE-4D2E-90A5-551375057BFC}" presName="FiveNodes_1_text" presStyleLbl="node1" presStyleIdx="4" presStyleCnt="5">
        <dgm:presLayoutVars>
          <dgm:bulletEnabled val="1"/>
        </dgm:presLayoutVars>
      </dgm:prSet>
      <dgm:spPr/>
    </dgm:pt>
    <dgm:pt modelId="{CC6F6208-E51C-4A21-AF41-3AD5C9BC7038}" type="pres">
      <dgm:prSet presAssocID="{7E2BBB44-F9BE-4D2E-90A5-551375057BFC}" presName="FiveNodes_2_text" presStyleLbl="node1" presStyleIdx="4" presStyleCnt="5">
        <dgm:presLayoutVars>
          <dgm:bulletEnabled val="1"/>
        </dgm:presLayoutVars>
      </dgm:prSet>
      <dgm:spPr/>
    </dgm:pt>
    <dgm:pt modelId="{AEC1BC87-0F63-4F2C-8724-191568B59580}" type="pres">
      <dgm:prSet presAssocID="{7E2BBB44-F9BE-4D2E-90A5-551375057BFC}" presName="FiveNodes_3_text" presStyleLbl="node1" presStyleIdx="4" presStyleCnt="5">
        <dgm:presLayoutVars>
          <dgm:bulletEnabled val="1"/>
        </dgm:presLayoutVars>
      </dgm:prSet>
      <dgm:spPr/>
    </dgm:pt>
    <dgm:pt modelId="{F83AF834-20F9-40A1-8F5B-0D0812AAD216}" type="pres">
      <dgm:prSet presAssocID="{7E2BBB44-F9BE-4D2E-90A5-551375057BFC}" presName="FiveNodes_4_text" presStyleLbl="node1" presStyleIdx="4" presStyleCnt="5">
        <dgm:presLayoutVars>
          <dgm:bulletEnabled val="1"/>
        </dgm:presLayoutVars>
      </dgm:prSet>
      <dgm:spPr/>
    </dgm:pt>
    <dgm:pt modelId="{C05A540E-1660-40E8-8B50-74765E955D45}" type="pres">
      <dgm:prSet presAssocID="{7E2BBB44-F9BE-4D2E-90A5-551375057BFC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6A6A300-F382-49AF-A360-49CF9150BF54}" type="presOf" srcId="{6BE83CF2-3CB5-4B08-A1AC-0357CEB56D63}" destId="{CC9F5760-E7D2-48B9-96D6-BC1A245B7D0A}" srcOrd="0" destOrd="0" presId="urn:microsoft.com/office/officeart/2005/8/layout/vProcess5"/>
    <dgm:cxn modelId="{9C9E1205-D608-4901-869D-2DB441FF973F}" type="presOf" srcId="{9E77BD8C-9A23-4689-9930-C27F028B2A32}" destId="{84ECCA39-7FED-46AF-954C-068611C7A33B}" srcOrd="0" destOrd="0" presId="urn:microsoft.com/office/officeart/2005/8/layout/vProcess5"/>
    <dgm:cxn modelId="{0C5F320E-9623-4AD8-8E96-1838F2F1C342}" srcId="{7E2BBB44-F9BE-4D2E-90A5-551375057BFC}" destId="{1A935CBD-357B-4A22-BE81-0F4AB0DE1BDA}" srcOrd="0" destOrd="0" parTransId="{938D5FCE-DAC2-4498-A6B4-5197F39804A0}" sibTransId="{E127C4F1-F294-46DC-BE3E-618D70A8F734}"/>
    <dgm:cxn modelId="{9E71670F-D6EB-491B-A40C-DEB58D0CDC29}" type="presOf" srcId="{9E77BD8C-9A23-4689-9930-C27F028B2A32}" destId="{CC6F6208-E51C-4A21-AF41-3AD5C9BC7038}" srcOrd="1" destOrd="0" presId="urn:microsoft.com/office/officeart/2005/8/layout/vProcess5"/>
    <dgm:cxn modelId="{A7CC3926-8DFB-48AE-B203-77E40DD06BCF}" type="presOf" srcId="{19FC2A93-A598-4373-B011-F15093F10070}" destId="{76084FA4-F706-44C1-8123-6C479D524839}" srcOrd="0" destOrd="0" presId="urn:microsoft.com/office/officeart/2005/8/layout/vProcess5"/>
    <dgm:cxn modelId="{DDE29233-CF9F-48C3-BDE2-093927CE2613}" type="presOf" srcId="{22907149-259B-495E-9D20-A75F58BD992A}" destId="{EDF9A956-903C-4791-974F-F7F60E7EBF8F}" srcOrd="0" destOrd="0" presId="urn:microsoft.com/office/officeart/2005/8/layout/vProcess5"/>
    <dgm:cxn modelId="{71879037-54C1-462B-8AA8-8858D4639504}" type="presOf" srcId="{FBC6A135-7117-4D22-8CF0-ABC94E7464CC}" destId="{08BEB6C6-DAA0-405B-AF6C-A29460402A62}" srcOrd="0" destOrd="0" presId="urn:microsoft.com/office/officeart/2005/8/layout/vProcess5"/>
    <dgm:cxn modelId="{436CFB41-EADD-44C0-91BF-503C78937157}" type="presOf" srcId="{FBC6A135-7117-4D22-8CF0-ABC94E7464CC}" destId="{F83AF834-20F9-40A1-8F5B-0D0812AAD216}" srcOrd="1" destOrd="0" presId="urn:microsoft.com/office/officeart/2005/8/layout/vProcess5"/>
    <dgm:cxn modelId="{4BCCA345-3151-4B57-98F0-C6D72316A99C}" srcId="{7E2BBB44-F9BE-4D2E-90A5-551375057BFC}" destId="{19FC2A93-A598-4373-B011-F15093F10070}" srcOrd="4" destOrd="0" parTransId="{25FCD971-96CF-4BB4-A114-03C6FD413843}" sibTransId="{3F157428-57A8-4743-99E9-079585586344}"/>
    <dgm:cxn modelId="{204C046D-CBC7-49A8-A2D5-EBE6D0DAFDC1}" type="presOf" srcId="{1A935CBD-357B-4A22-BE81-0F4AB0DE1BDA}" destId="{0A90E713-9A9E-4DFD-8CF7-F83CBA8B3823}" srcOrd="0" destOrd="0" presId="urn:microsoft.com/office/officeart/2005/8/layout/vProcess5"/>
    <dgm:cxn modelId="{8BDBE556-7B73-491E-84B8-EDC783803E53}" type="presOf" srcId="{7E2BBB44-F9BE-4D2E-90A5-551375057BFC}" destId="{FB1C6C2A-F16D-48A6-ADBE-6561A5CAA709}" srcOrd="0" destOrd="0" presId="urn:microsoft.com/office/officeart/2005/8/layout/vProcess5"/>
    <dgm:cxn modelId="{2C3E14A2-EC2F-44E5-8CB9-1A710D799AB2}" type="presOf" srcId="{F6645863-AE7D-4430-9366-3AB73198FD43}" destId="{230A08F7-E4E8-4962-B6EF-8EB8A988EDCE}" srcOrd="0" destOrd="0" presId="urn:microsoft.com/office/officeart/2005/8/layout/vProcess5"/>
    <dgm:cxn modelId="{3A434EAC-34DA-48A1-A789-64B45F39FAE9}" srcId="{7E2BBB44-F9BE-4D2E-90A5-551375057BFC}" destId="{9E77BD8C-9A23-4689-9930-C27F028B2A32}" srcOrd="1" destOrd="0" parTransId="{40F1E07D-AC87-4C42-9F8D-54C4DDBC806C}" sibTransId="{6BE83CF2-3CB5-4B08-A1AC-0357CEB56D63}"/>
    <dgm:cxn modelId="{959491B5-F54A-4CEA-B86B-158B966D5C91}" type="presOf" srcId="{E9555511-642C-42F8-B386-DD83C78ED3CB}" destId="{F1D92A40-79B5-4832-BA32-F88BB6BCA35F}" srcOrd="0" destOrd="0" presId="urn:microsoft.com/office/officeart/2005/8/layout/vProcess5"/>
    <dgm:cxn modelId="{4D976EB8-BA5B-4D1A-8CBF-C773FC754BBB}" srcId="{7E2BBB44-F9BE-4D2E-90A5-551375057BFC}" destId="{FBC6A135-7117-4D22-8CF0-ABC94E7464CC}" srcOrd="3" destOrd="0" parTransId="{5007C80A-D126-457F-A8EF-5D0120705F8E}" sibTransId="{22907149-259B-495E-9D20-A75F58BD992A}"/>
    <dgm:cxn modelId="{D58C62D3-A40D-4530-B163-BC25ABC88262}" type="presOf" srcId="{1A935CBD-357B-4A22-BE81-0F4AB0DE1BDA}" destId="{E6FC7803-2A08-4607-8CAF-59BC0E6F7226}" srcOrd="1" destOrd="0" presId="urn:microsoft.com/office/officeart/2005/8/layout/vProcess5"/>
    <dgm:cxn modelId="{804BE9D3-6B65-4F30-A134-EAA3270FC582}" type="presOf" srcId="{E9555511-642C-42F8-B386-DD83C78ED3CB}" destId="{AEC1BC87-0F63-4F2C-8724-191568B59580}" srcOrd="1" destOrd="0" presId="urn:microsoft.com/office/officeart/2005/8/layout/vProcess5"/>
    <dgm:cxn modelId="{975079D5-45D4-421E-B9D5-07AE3F760A0B}" type="presOf" srcId="{19FC2A93-A598-4373-B011-F15093F10070}" destId="{C05A540E-1660-40E8-8B50-74765E955D45}" srcOrd="1" destOrd="0" presId="urn:microsoft.com/office/officeart/2005/8/layout/vProcess5"/>
    <dgm:cxn modelId="{9D7B44EB-D9AC-4B2A-8FE0-AB99C987E2A0}" srcId="{7E2BBB44-F9BE-4D2E-90A5-551375057BFC}" destId="{E9555511-642C-42F8-B386-DD83C78ED3CB}" srcOrd="2" destOrd="0" parTransId="{CB605094-9583-4D14-8296-3AAB4CE0A5C6}" sibTransId="{F6645863-AE7D-4430-9366-3AB73198FD43}"/>
    <dgm:cxn modelId="{896B2FFF-ECEE-4A1B-AC2C-D58F6E2B1C94}" type="presOf" srcId="{E127C4F1-F294-46DC-BE3E-618D70A8F734}" destId="{0E811578-8019-4F7B-A5F1-6875CC921F0F}" srcOrd="0" destOrd="0" presId="urn:microsoft.com/office/officeart/2005/8/layout/vProcess5"/>
    <dgm:cxn modelId="{582EE815-836F-4078-9FB6-90CAB2A626DA}" type="presParOf" srcId="{FB1C6C2A-F16D-48A6-ADBE-6561A5CAA709}" destId="{E50566D5-84EA-449A-B2B0-1D61A54B93A8}" srcOrd="0" destOrd="0" presId="urn:microsoft.com/office/officeart/2005/8/layout/vProcess5"/>
    <dgm:cxn modelId="{F2001417-D45E-4963-974E-2B83AB048515}" type="presParOf" srcId="{FB1C6C2A-F16D-48A6-ADBE-6561A5CAA709}" destId="{0A90E713-9A9E-4DFD-8CF7-F83CBA8B3823}" srcOrd="1" destOrd="0" presId="urn:microsoft.com/office/officeart/2005/8/layout/vProcess5"/>
    <dgm:cxn modelId="{7CB5FD3B-6807-45F8-B3CE-4B20BC61E854}" type="presParOf" srcId="{FB1C6C2A-F16D-48A6-ADBE-6561A5CAA709}" destId="{84ECCA39-7FED-46AF-954C-068611C7A33B}" srcOrd="2" destOrd="0" presId="urn:microsoft.com/office/officeart/2005/8/layout/vProcess5"/>
    <dgm:cxn modelId="{37F1A42B-BBE8-4AF7-B7BE-8254512C9690}" type="presParOf" srcId="{FB1C6C2A-F16D-48A6-ADBE-6561A5CAA709}" destId="{F1D92A40-79B5-4832-BA32-F88BB6BCA35F}" srcOrd="3" destOrd="0" presId="urn:microsoft.com/office/officeart/2005/8/layout/vProcess5"/>
    <dgm:cxn modelId="{62D305A8-F0CF-4A7B-AB90-1B3089E63CE4}" type="presParOf" srcId="{FB1C6C2A-F16D-48A6-ADBE-6561A5CAA709}" destId="{08BEB6C6-DAA0-405B-AF6C-A29460402A62}" srcOrd="4" destOrd="0" presId="urn:microsoft.com/office/officeart/2005/8/layout/vProcess5"/>
    <dgm:cxn modelId="{C6887FF8-BAAD-42C5-929A-0D6B87B73624}" type="presParOf" srcId="{FB1C6C2A-F16D-48A6-ADBE-6561A5CAA709}" destId="{76084FA4-F706-44C1-8123-6C479D524839}" srcOrd="5" destOrd="0" presId="urn:microsoft.com/office/officeart/2005/8/layout/vProcess5"/>
    <dgm:cxn modelId="{6D5FE623-A354-4247-9A80-3776E6AB8813}" type="presParOf" srcId="{FB1C6C2A-F16D-48A6-ADBE-6561A5CAA709}" destId="{0E811578-8019-4F7B-A5F1-6875CC921F0F}" srcOrd="6" destOrd="0" presId="urn:microsoft.com/office/officeart/2005/8/layout/vProcess5"/>
    <dgm:cxn modelId="{8C79B38A-42D6-497A-86CA-EF00B77112FB}" type="presParOf" srcId="{FB1C6C2A-F16D-48A6-ADBE-6561A5CAA709}" destId="{CC9F5760-E7D2-48B9-96D6-BC1A245B7D0A}" srcOrd="7" destOrd="0" presId="urn:microsoft.com/office/officeart/2005/8/layout/vProcess5"/>
    <dgm:cxn modelId="{0F605A8D-F714-4D57-B0BF-F1CAFBF7C838}" type="presParOf" srcId="{FB1C6C2A-F16D-48A6-ADBE-6561A5CAA709}" destId="{230A08F7-E4E8-4962-B6EF-8EB8A988EDCE}" srcOrd="8" destOrd="0" presId="urn:microsoft.com/office/officeart/2005/8/layout/vProcess5"/>
    <dgm:cxn modelId="{E223ADAB-9A0A-488D-9D5E-FE229F3FE9DB}" type="presParOf" srcId="{FB1C6C2A-F16D-48A6-ADBE-6561A5CAA709}" destId="{EDF9A956-903C-4791-974F-F7F60E7EBF8F}" srcOrd="9" destOrd="0" presId="urn:microsoft.com/office/officeart/2005/8/layout/vProcess5"/>
    <dgm:cxn modelId="{08A859DF-DAFF-4DFB-ABD3-D4AE4161236B}" type="presParOf" srcId="{FB1C6C2A-F16D-48A6-ADBE-6561A5CAA709}" destId="{E6FC7803-2A08-4607-8CAF-59BC0E6F7226}" srcOrd="10" destOrd="0" presId="urn:microsoft.com/office/officeart/2005/8/layout/vProcess5"/>
    <dgm:cxn modelId="{DFFFE839-C46C-44DA-ADD2-1A8F8F0CCC57}" type="presParOf" srcId="{FB1C6C2A-F16D-48A6-ADBE-6561A5CAA709}" destId="{CC6F6208-E51C-4A21-AF41-3AD5C9BC7038}" srcOrd="11" destOrd="0" presId="urn:microsoft.com/office/officeart/2005/8/layout/vProcess5"/>
    <dgm:cxn modelId="{4DFCF4EA-33C0-4D40-B443-021DFFD17E9E}" type="presParOf" srcId="{FB1C6C2A-F16D-48A6-ADBE-6561A5CAA709}" destId="{AEC1BC87-0F63-4F2C-8724-191568B59580}" srcOrd="12" destOrd="0" presId="urn:microsoft.com/office/officeart/2005/8/layout/vProcess5"/>
    <dgm:cxn modelId="{CFEE67D3-0D3F-4800-9701-EE4AE1707F87}" type="presParOf" srcId="{FB1C6C2A-F16D-48A6-ADBE-6561A5CAA709}" destId="{F83AF834-20F9-40A1-8F5B-0D0812AAD216}" srcOrd="13" destOrd="0" presId="urn:microsoft.com/office/officeart/2005/8/layout/vProcess5"/>
    <dgm:cxn modelId="{D9CDC883-5F69-469A-8641-72C3B1412569}" type="presParOf" srcId="{FB1C6C2A-F16D-48A6-ADBE-6561A5CAA709}" destId="{C05A540E-1660-40E8-8B50-74765E955D4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9DF3F9-D4D0-4498-B3B0-E66BA2B8205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0A37261-6A0B-49DC-9FB8-2B8C9840BDAC}">
      <dgm:prSet/>
      <dgm:spPr/>
      <dgm:t>
        <a:bodyPr/>
        <a:lstStyle/>
        <a:p>
          <a:r>
            <a:rPr lang="ar-JO"/>
            <a:t>العلاقة الرّياضيَّة</a:t>
          </a:r>
          <a:endParaRPr lang="en-US"/>
        </a:p>
      </dgm:t>
    </dgm:pt>
    <dgm:pt modelId="{E810D7BE-14F3-425C-98C3-2119B4DA24CB}" type="parTrans" cxnId="{664A423B-ADEA-4A50-8D35-65AD50827A42}">
      <dgm:prSet/>
      <dgm:spPr/>
      <dgm:t>
        <a:bodyPr/>
        <a:lstStyle/>
        <a:p>
          <a:endParaRPr lang="en-US"/>
        </a:p>
      </dgm:t>
    </dgm:pt>
    <dgm:pt modelId="{2A06021E-1735-4FEC-AF2F-0F7F224B0E5D}" type="sibTrans" cxnId="{664A423B-ADEA-4A50-8D35-65AD50827A42}">
      <dgm:prSet/>
      <dgm:spPr/>
      <dgm:t>
        <a:bodyPr/>
        <a:lstStyle/>
        <a:p>
          <a:endParaRPr lang="en-US"/>
        </a:p>
      </dgm:t>
    </dgm:pt>
    <dgm:pt modelId="{FDB7119F-62AA-4F12-B077-BA799D46E612}">
      <dgm:prSet/>
      <dgm:spPr/>
      <dgm:t>
        <a:bodyPr/>
        <a:lstStyle/>
        <a:p>
          <a:r>
            <a:rPr lang="en-US"/>
            <a:t>P= w</a:t>
          </a:r>
          <a:r>
            <a:rPr lang="ar-JO"/>
            <a:t>/</a:t>
          </a:r>
          <a:r>
            <a:rPr lang="en-US"/>
            <a:t>t </a:t>
          </a:r>
        </a:p>
      </dgm:t>
    </dgm:pt>
    <dgm:pt modelId="{DC5C4F5A-A05B-4BE3-9649-83E2E33CD8F2}" type="parTrans" cxnId="{A6732FC1-35BA-4A33-AF34-556B98912951}">
      <dgm:prSet/>
      <dgm:spPr/>
      <dgm:t>
        <a:bodyPr/>
        <a:lstStyle/>
        <a:p>
          <a:endParaRPr lang="en-US"/>
        </a:p>
      </dgm:t>
    </dgm:pt>
    <dgm:pt modelId="{E7CEF833-0E98-481E-81EF-FBFE29A06D80}" type="sibTrans" cxnId="{A6732FC1-35BA-4A33-AF34-556B98912951}">
      <dgm:prSet/>
      <dgm:spPr/>
      <dgm:t>
        <a:bodyPr/>
        <a:lstStyle/>
        <a:p>
          <a:endParaRPr lang="en-US"/>
        </a:p>
      </dgm:t>
    </dgm:pt>
    <dgm:pt modelId="{F51676B4-D119-497F-87A5-766D53413C59}" type="pres">
      <dgm:prSet presAssocID="{BB9DF3F9-D4D0-4498-B3B0-E66BA2B820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9C557A4-37BC-453A-B8C3-12C2128510C3}" type="pres">
      <dgm:prSet presAssocID="{D0A37261-6A0B-49DC-9FB8-2B8C9840BDAC}" presName="hierRoot1" presStyleCnt="0"/>
      <dgm:spPr/>
    </dgm:pt>
    <dgm:pt modelId="{F66E3022-3572-4107-997B-CE2C30CB1CE3}" type="pres">
      <dgm:prSet presAssocID="{D0A37261-6A0B-49DC-9FB8-2B8C9840BDAC}" presName="composite" presStyleCnt="0"/>
      <dgm:spPr/>
    </dgm:pt>
    <dgm:pt modelId="{3555EE9C-38F7-4594-93E2-04EF0FEDD99D}" type="pres">
      <dgm:prSet presAssocID="{D0A37261-6A0B-49DC-9FB8-2B8C9840BDAC}" presName="background" presStyleLbl="node0" presStyleIdx="0" presStyleCnt="2"/>
      <dgm:spPr/>
    </dgm:pt>
    <dgm:pt modelId="{E94D3079-B133-4E1B-8E97-9202DB70B648}" type="pres">
      <dgm:prSet presAssocID="{D0A37261-6A0B-49DC-9FB8-2B8C9840BDAC}" presName="text" presStyleLbl="fgAcc0" presStyleIdx="0" presStyleCnt="2">
        <dgm:presLayoutVars>
          <dgm:chPref val="3"/>
        </dgm:presLayoutVars>
      </dgm:prSet>
      <dgm:spPr/>
    </dgm:pt>
    <dgm:pt modelId="{3AEFE0E5-1DA5-4BB0-B239-230074CC8BAA}" type="pres">
      <dgm:prSet presAssocID="{D0A37261-6A0B-49DC-9FB8-2B8C9840BDAC}" presName="hierChild2" presStyleCnt="0"/>
      <dgm:spPr/>
    </dgm:pt>
    <dgm:pt modelId="{C8F9D903-0C29-411C-A383-EAB7326C156D}" type="pres">
      <dgm:prSet presAssocID="{FDB7119F-62AA-4F12-B077-BA799D46E612}" presName="hierRoot1" presStyleCnt="0"/>
      <dgm:spPr/>
    </dgm:pt>
    <dgm:pt modelId="{97C91EAE-6BA9-4137-ABAD-B1C7C8DBD660}" type="pres">
      <dgm:prSet presAssocID="{FDB7119F-62AA-4F12-B077-BA799D46E612}" presName="composite" presStyleCnt="0"/>
      <dgm:spPr/>
    </dgm:pt>
    <dgm:pt modelId="{2F2A52A4-F255-4884-A6A9-775487CDE110}" type="pres">
      <dgm:prSet presAssocID="{FDB7119F-62AA-4F12-B077-BA799D46E612}" presName="background" presStyleLbl="node0" presStyleIdx="1" presStyleCnt="2"/>
      <dgm:spPr/>
    </dgm:pt>
    <dgm:pt modelId="{8FDAF7B8-2F98-472B-BFFE-FA25CB162659}" type="pres">
      <dgm:prSet presAssocID="{FDB7119F-62AA-4F12-B077-BA799D46E612}" presName="text" presStyleLbl="fgAcc0" presStyleIdx="1" presStyleCnt="2">
        <dgm:presLayoutVars>
          <dgm:chPref val="3"/>
        </dgm:presLayoutVars>
      </dgm:prSet>
      <dgm:spPr/>
    </dgm:pt>
    <dgm:pt modelId="{FC03F3A1-1809-4765-9BE8-D0C00FFBC8C5}" type="pres">
      <dgm:prSet presAssocID="{FDB7119F-62AA-4F12-B077-BA799D46E612}" presName="hierChild2" presStyleCnt="0"/>
      <dgm:spPr/>
    </dgm:pt>
  </dgm:ptLst>
  <dgm:cxnLst>
    <dgm:cxn modelId="{EA0F0E09-DCBD-4E37-8A1D-5DD363D56AE3}" type="presOf" srcId="{FDB7119F-62AA-4F12-B077-BA799D46E612}" destId="{8FDAF7B8-2F98-472B-BFFE-FA25CB162659}" srcOrd="0" destOrd="0" presId="urn:microsoft.com/office/officeart/2005/8/layout/hierarchy1"/>
    <dgm:cxn modelId="{664A423B-ADEA-4A50-8D35-65AD50827A42}" srcId="{BB9DF3F9-D4D0-4498-B3B0-E66BA2B82053}" destId="{D0A37261-6A0B-49DC-9FB8-2B8C9840BDAC}" srcOrd="0" destOrd="0" parTransId="{E810D7BE-14F3-425C-98C3-2119B4DA24CB}" sibTransId="{2A06021E-1735-4FEC-AF2F-0F7F224B0E5D}"/>
    <dgm:cxn modelId="{8BFCE35A-5CAB-4CBF-A1A0-AFB4617A4E7A}" type="presOf" srcId="{BB9DF3F9-D4D0-4498-B3B0-E66BA2B82053}" destId="{F51676B4-D119-497F-87A5-766D53413C59}" srcOrd="0" destOrd="0" presId="urn:microsoft.com/office/officeart/2005/8/layout/hierarchy1"/>
    <dgm:cxn modelId="{A6732FC1-35BA-4A33-AF34-556B98912951}" srcId="{BB9DF3F9-D4D0-4498-B3B0-E66BA2B82053}" destId="{FDB7119F-62AA-4F12-B077-BA799D46E612}" srcOrd="1" destOrd="0" parTransId="{DC5C4F5A-A05B-4BE3-9649-83E2E33CD8F2}" sibTransId="{E7CEF833-0E98-481E-81EF-FBFE29A06D80}"/>
    <dgm:cxn modelId="{A135ACDA-E3E3-4E98-BBFF-ADF1F3A8B97E}" type="presOf" srcId="{D0A37261-6A0B-49DC-9FB8-2B8C9840BDAC}" destId="{E94D3079-B133-4E1B-8E97-9202DB70B648}" srcOrd="0" destOrd="0" presId="urn:microsoft.com/office/officeart/2005/8/layout/hierarchy1"/>
    <dgm:cxn modelId="{791AF4D0-86B5-4A85-81EA-B59AB26EEF3B}" type="presParOf" srcId="{F51676B4-D119-497F-87A5-766D53413C59}" destId="{19C557A4-37BC-453A-B8C3-12C2128510C3}" srcOrd="0" destOrd="0" presId="urn:microsoft.com/office/officeart/2005/8/layout/hierarchy1"/>
    <dgm:cxn modelId="{1A555CC5-65F7-4AA2-80C5-6910E2B8EFDD}" type="presParOf" srcId="{19C557A4-37BC-453A-B8C3-12C2128510C3}" destId="{F66E3022-3572-4107-997B-CE2C30CB1CE3}" srcOrd="0" destOrd="0" presId="urn:microsoft.com/office/officeart/2005/8/layout/hierarchy1"/>
    <dgm:cxn modelId="{C0EAF136-9B6A-41A4-9DBA-32BA3703F3EA}" type="presParOf" srcId="{F66E3022-3572-4107-997B-CE2C30CB1CE3}" destId="{3555EE9C-38F7-4594-93E2-04EF0FEDD99D}" srcOrd="0" destOrd="0" presId="urn:microsoft.com/office/officeart/2005/8/layout/hierarchy1"/>
    <dgm:cxn modelId="{92D94D3D-50DF-48C4-A5DB-22BE90078EE2}" type="presParOf" srcId="{F66E3022-3572-4107-997B-CE2C30CB1CE3}" destId="{E94D3079-B133-4E1B-8E97-9202DB70B648}" srcOrd="1" destOrd="0" presId="urn:microsoft.com/office/officeart/2005/8/layout/hierarchy1"/>
    <dgm:cxn modelId="{9F8455B1-5CC4-4499-A84B-5C9A26435768}" type="presParOf" srcId="{19C557A4-37BC-453A-B8C3-12C2128510C3}" destId="{3AEFE0E5-1DA5-4BB0-B239-230074CC8BAA}" srcOrd="1" destOrd="0" presId="urn:microsoft.com/office/officeart/2005/8/layout/hierarchy1"/>
    <dgm:cxn modelId="{D5C593A6-2A8D-464D-A985-B7385CB77ED1}" type="presParOf" srcId="{F51676B4-D119-497F-87A5-766D53413C59}" destId="{C8F9D903-0C29-411C-A383-EAB7326C156D}" srcOrd="1" destOrd="0" presId="urn:microsoft.com/office/officeart/2005/8/layout/hierarchy1"/>
    <dgm:cxn modelId="{98D5DDCF-C147-45E8-AB60-1484608FC64E}" type="presParOf" srcId="{C8F9D903-0C29-411C-A383-EAB7326C156D}" destId="{97C91EAE-6BA9-4137-ABAD-B1C7C8DBD660}" srcOrd="0" destOrd="0" presId="urn:microsoft.com/office/officeart/2005/8/layout/hierarchy1"/>
    <dgm:cxn modelId="{6138B54A-9645-4C8F-9475-19ED3CB90E54}" type="presParOf" srcId="{97C91EAE-6BA9-4137-ABAD-B1C7C8DBD660}" destId="{2F2A52A4-F255-4884-A6A9-775487CDE110}" srcOrd="0" destOrd="0" presId="urn:microsoft.com/office/officeart/2005/8/layout/hierarchy1"/>
    <dgm:cxn modelId="{AD286DE2-B8F6-42BE-8146-2DB354510456}" type="presParOf" srcId="{97C91EAE-6BA9-4137-ABAD-B1C7C8DBD660}" destId="{8FDAF7B8-2F98-472B-BFFE-FA25CB162659}" srcOrd="1" destOrd="0" presId="urn:microsoft.com/office/officeart/2005/8/layout/hierarchy1"/>
    <dgm:cxn modelId="{5B5E76EC-F2F6-42AA-808C-5F234FB2AD80}" type="presParOf" srcId="{C8F9D903-0C29-411C-A383-EAB7326C156D}" destId="{FC03F3A1-1809-4765-9BE8-D0C00FFBC8C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CD21E7-0CE1-4C66-AD84-E9487E5AEB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3AC4EC-BCE6-49A4-B5AA-29E9693CC5C7}">
      <dgm:prSet/>
      <dgm:spPr/>
      <dgm:t>
        <a:bodyPr/>
        <a:lstStyle/>
        <a:p>
          <a:pPr rtl="1"/>
          <a:r>
            <a:rPr lang="ar-JO" b="1" i="0" baseline="0" dirty="0"/>
            <a:t>ال</a:t>
          </a:r>
          <a:r>
            <a:rPr lang="ar-SA" b="1" i="0" baseline="0" dirty="0"/>
            <a:t>معطيات</a:t>
          </a:r>
          <a:r>
            <a:rPr lang="en-US" b="1" i="0" baseline="0" dirty="0"/>
            <a:t> :</a:t>
          </a:r>
          <a:r>
            <a:rPr lang="en-US" b="0" i="0" baseline="0" dirty="0"/>
            <a:t> </a:t>
          </a:r>
        </a:p>
        <a:p>
          <a:pPr rtl="1"/>
          <a:r>
            <a:rPr lang="ar-SA" b="0" i="0" baseline="0" dirty="0"/>
            <a:t>آلة تستخدم 300 جول لإنجاز عملها في 10 ثوانٍ</a:t>
          </a:r>
          <a:r>
            <a:rPr lang="en-US" b="0" i="0" baseline="0" dirty="0"/>
            <a:t> </a:t>
          </a:r>
          <a:r>
            <a:rPr lang="ar-JO" b="0" i="0" baseline="0"/>
            <a:t> . المطلوب : احسب  قدرة الرَّافعة</a:t>
          </a:r>
          <a:r>
            <a:rPr lang="en-US" b="0" i="0" baseline="0" dirty="0"/>
            <a:t> . </a:t>
          </a:r>
          <a:endParaRPr lang="en-US" dirty="0"/>
        </a:p>
      </dgm:t>
    </dgm:pt>
    <dgm:pt modelId="{C343A587-4005-45D2-81EC-BCFC70D74836}" type="parTrans" cxnId="{06C75F37-1284-4598-8E77-9641A807C678}">
      <dgm:prSet/>
      <dgm:spPr/>
      <dgm:t>
        <a:bodyPr/>
        <a:lstStyle/>
        <a:p>
          <a:pPr rtl="1"/>
          <a:endParaRPr lang="en-US"/>
        </a:p>
      </dgm:t>
    </dgm:pt>
    <dgm:pt modelId="{0A11D77F-AAE8-4FF5-90A0-F2CB8BB692F5}" type="sibTrans" cxnId="{06C75F37-1284-4598-8E77-9641A807C678}">
      <dgm:prSet/>
      <dgm:spPr/>
      <dgm:t>
        <a:bodyPr/>
        <a:lstStyle/>
        <a:p>
          <a:pPr rtl="1"/>
          <a:endParaRPr lang="en-US"/>
        </a:p>
      </dgm:t>
    </dgm:pt>
    <dgm:pt modelId="{B3AE16B1-1365-4A9F-8BFA-F389EC91FE27}">
      <dgm:prSet/>
      <dgm:spPr/>
      <dgm:t>
        <a:bodyPr/>
        <a:lstStyle/>
        <a:p>
          <a:pPr rtl="1"/>
          <a:r>
            <a:rPr lang="ar-JO" b="0" i="0" baseline="0" dirty="0"/>
            <a:t>الحل :</a:t>
          </a:r>
          <a:r>
            <a:rPr lang="en-US" b="0" i="0" baseline="0" dirty="0"/>
            <a:t>    </a:t>
          </a:r>
          <a:endParaRPr lang="en-US" dirty="0"/>
        </a:p>
      </dgm:t>
    </dgm:pt>
    <dgm:pt modelId="{30E5202E-8C2D-4138-8C46-2F050E5D51F9}" type="parTrans" cxnId="{7B9303D7-407B-4768-AC1A-7638AFF1895B}">
      <dgm:prSet/>
      <dgm:spPr/>
      <dgm:t>
        <a:bodyPr/>
        <a:lstStyle/>
        <a:p>
          <a:pPr rtl="1"/>
          <a:endParaRPr lang="en-US"/>
        </a:p>
      </dgm:t>
    </dgm:pt>
    <dgm:pt modelId="{E84C1F9A-1F70-41BB-A2F2-D928D92744C9}" type="sibTrans" cxnId="{7B9303D7-407B-4768-AC1A-7638AFF1895B}">
      <dgm:prSet/>
      <dgm:spPr/>
      <dgm:t>
        <a:bodyPr/>
        <a:lstStyle/>
        <a:p>
          <a:pPr rtl="1"/>
          <a:endParaRPr lang="en-US"/>
        </a:p>
      </dgm:t>
    </dgm:pt>
    <dgm:pt modelId="{39BD696E-A19B-4D95-A256-EA36684D1941}">
      <dgm:prSet/>
      <dgm:spPr/>
      <dgm:t>
        <a:bodyPr/>
        <a:lstStyle/>
        <a:p>
          <a:pPr rtl="0"/>
          <a:r>
            <a:rPr lang="en-US" dirty="0"/>
            <a:t>                                                                                                                                                     p=w</a:t>
          </a:r>
          <a:r>
            <a:rPr lang="ar-JO" dirty="0"/>
            <a:t>/</a:t>
          </a:r>
          <a:r>
            <a:rPr lang="en-US" dirty="0"/>
            <a:t>t </a:t>
          </a:r>
        </a:p>
      </dgm:t>
    </dgm:pt>
    <dgm:pt modelId="{23992D17-AF16-4676-8E31-C997B9C575EC}" type="parTrans" cxnId="{CE0548D8-B8ED-4645-ACE9-EE9430F7704C}">
      <dgm:prSet/>
      <dgm:spPr/>
      <dgm:t>
        <a:bodyPr/>
        <a:lstStyle/>
        <a:p>
          <a:pPr rtl="1"/>
          <a:endParaRPr lang="en-US"/>
        </a:p>
      </dgm:t>
    </dgm:pt>
    <dgm:pt modelId="{70B4FBFA-AB48-4474-A0D2-6906BF151ACC}" type="sibTrans" cxnId="{CE0548D8-B8ED-4645-ACE9-EE9430F7704C}">
      <dgm:prSet/>
      <dgm:spPr/>
      <dgm:t>
        <a:bodyPr/>
        <a:lstStyle/>
        <a:p>
          <a:pPr rtl="1"/>
          <a:endParaRPr lang="en-US"/>
        </a:p>
      </dgm:t>
    </dgm:pt>
    <dgm:pt modelId="{B8847671-C8AA-4EEF-8A0F-43A7F1048BC8}">
      <dgm:prSet/>
      <dgm:spPr/>
      <dgm:t>
        <a:bodyPr/>
        <a:lstStyle/>
        <a:p>
          <a:pPr rtl="0"/>
          <a:r>
            <a:rPr lang="en-US" dirty="0"/>
            <a:t>                                                                                                                                     300</a:t>
          </a:r>
          <a:r>
            <a:rPr lang="ar-JO" dirty="0"/>
            <a:t>/</a:t>
          </a:r>
          <a:r>
            <a:rPr lang="en-US" dirty="0"/>
            <a:t>10=30 w.</a:t>
          </a:r>
        </a:p>
      </dgm:t>
    </dgm:pt>
    <dgm:pt modelId="{B3916146-0F00-44F0-AA70-05E81E89B887}" type="parTrans" cxnId="{0C8E1909-95AC-4F64-9655-D7F8DFF3C586}">
      <dgm:prSet/>
      <dgm:spPr/>
      <dgm:t>
        <a:bodyPr/>
        <a:lstStyle/>
        <a:p>
          <a:pPr rtl="1"/>
          <a:endParaRPr lang="en-US"/>
        </a:p>
      </dgm:t>
    </dgm:pt>
    <dgm:pt modelId="{A5A1ADA8-8D31-4374-8424-C4A2D981F389}" type="sibTrans" cxnId="{0C8E1909-95AC-4F64-9655-D7F8DFF3C586}">
      <dgm:prSet/>
      <dgm:spPr/>
      <dgm:t>
        <a:bodyPr/>
        <a:lstStyle/>
        <a:p>
          <a:pPr rtl="1"/>
          <a:endParaRPr lang="en-US"/>
        </a:p>
      </dgm:t>
    </dgm:pt>
    <dgm:pt modelId="{99374048-05E5-4392-AD78-EB3A1BC9020E}" type="pres">
      <dgm:prSet presAssocID="{50CD21E7-0CE1-4C66-AD84-E9487E5AEB71}" presName="linear" presStyleCnt="0">
        <dgm:presLayoutVars>
          <dgm:animLvl val="lvl"/>
          <dgm:resizeHandles val="exact"/>
        </dgm:presLayoutVars>
      </dgm:prSet>
      <dgm:spPr/>
    </dgm:pt>
    <dgm:pt modelId="{84990028-3A07-4AE8-8DAC-D2F403A82604}" type="pres">
      <dgm:prSet presAssocID="{413AC4EC-BCE6-49A4-B5AA-29E9693CC5C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FE9A93B-A0D9-49DC-9915-0BA8C11F2ADD}" type="pres">
      <dgm:prSet presAssocID="{0A11D77F-AAE8-4FF5-90A0-F2CB8BB692F5}" presName="spacer" presStyleCnt="0"/>
      <dgm:spPr/>
    </dgm:pt>
    <dgm:pt modelId="{C03C8117-5C2E-4A83-BE1A-2B1E3988D1D1}" type="pres">
      <dgm:prSet presAssocID="{B3AE16B1-1365-4A9F-8BFA-F389EC91FE2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DC6E23B-3787-41F1-8513-F622F5B9DE6F}" type="pres">
      <dgm:prSet presAssocID="{E84C1F9A-1F70-41BB-A2F2-D928D92744C9}" presName="spacer" presStyleCnt="0"/>
      <dgm:spPr/>
    </dgm:pt>
    <dgm:pt modelId="{C7FD9785-B81E-4856-982E-C1737E5728F8}" type="pres">
      <dgm:prSet presAssocID="{39BD696E-A19B-4D95-A256-EA36684D19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18FA29C-324B-4DE3-AF26-3084C17CCE96}" type="pres">
      <dgm:prSet presAssocID="{70B4FBFA-AB48-4474-A0D2-6906BF151ACC}" presName="spacer" presStyleCnt="0"/>
      <dgm:spPr/>
    </dgm:pt>
    <dgm:pt modelId="{0FA84AB2-BB58-4AE8-85E4-AA95CA1BAFBB}" type="pres">
      <dgm:prSet presAssocID="{B8847671-C8AA-4EEF-8A0F-43A7F1048BC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D533107-C257-4B73-BEF6-80E76A6CD2F1}" type="presOf" srcId="{B8847671-C8AA-4EEF-8A0F-43A7F1048BC8}" destId="{0FA84AB2-BB58-4AE8-85E4-AA95CA1BAFBB}" srcOrd="0" destOrd="0" presId="urn:microsoft.com/office/officeart/2005/8/layout/vList2"/>
    <dgm:cxn modelId="{0C8E1909-95AC-4F64-9655-D7F8DFF3C586}" srcId="{50CD21E7-0CE1-4C66-AD84-E9487E5AEB71}" destId="{B8847671-C8AA-4EEF-8A0F-43A7F1048BC8}" srcOrd="3" destOrd="0" parTransId="{B3916146-0F00-44F0-AA70-05E81E89B887}" sibTransId="{A5A1ADA8-8D31-4374-8424-C4A2D981F389}"/>
    <dgm:cxn modelId="{06C75F37-1284-4598-8E77-9641A807C678}" srcId="{50CD21E7-0CE1-4C66-AD84-E9487E5AEB71}" destId="{413AC4EC-BCE6-49A4-B5AA-29E9693CC5C7}" srcOrd="0" destOrd="0" parTransId="{C343A587-4005-45D2-81EC-BCFC70D74836}" sibTransId="{0A11D77F-AAE8-4FF5-90A0-F2CB8BB692F5}"/>
    <dgm:cxn modelId="{CC7EB938-E092-463E-B83B-1F7966F11E1B}" type="presOf" srcId="{50CD21E7-0CE1-4C66-AD84-E9487E5AEB71}" destId="{99374048-05E5-4392-AD78-EB3A1BC9020E}" srcOrd="0" destOrd="0" presId="urn:microsoft.com/office/officeart/2005/8/layout/vList2"/>
    <dgm:cxn modelId="{1F0AC189-ADC4-431F-8E2F-385F64B78A80}" type="presOf" srcId="{B3AE16B1-1365-4A9F-8BFA-F389EC91FE27}" destId="{C03C8117-5C2E-4A83-BE1A-2B1E3988D1D1}" srcOrd="0" destOrd="0" presId="urn:microsoft.com/office/officeart/2005/8/layout/vList2"/>
    <dgm:cxn modelId="{C62F2CC6-401C-4390-878F-9E8CE733E016}" type="presOf" srcId="{413AC4EC-BCE6-49A4-B5AA-29E9693CC5C7}" destId="{84990028-3A07-4AE8-8DAC-D2F403A82604}" srcOrd="0" destOrd="0" presId="urn:microsoft.com/office/officeart/2005/8/layout/vList2"/>
    <dgm:cxn modelId="{72CC76C9-8867-4C50-8D80-02439A409826}" type="presOf" srcId="{39BD696E-A19B-4D95-A256-EA36684D1941}" destId="{C7FD9785-B81E-4856-982E-C1737E5728F8}" srcOrd="0" destOrd="0" presId="urn:microsoft.com/office/officeart/2005/8/layout/vList2"/>
    <dgm:cxn modelId="{7B9303D7-407B-4768-AC1A-7638AFF1895B}" srcId="{50CD21E7-0CE1-4C66-AD84-E9487E5AEB71}" destId="{B3AE16B1-1365-4A9F-8BFA-F389EC91FE27}" srcOrd="1" destOrd="0" parTransId="{30E5202E-8C2D-4138-8C46-2F050E5D51F9}" sibTransId="{E84C1F9A-1F70-41BB-A2F2-D928D92744C9}"/>
    <dgm:cxn modelId="{CE0548D8-B8ED-4645-ACE9-EE9430F7704C}" srcId="{50CD21E7-0CE1-4C66-AD84-E9487E5AEB71}" destId="{39BD696E-A19B-4D95-A256-EA36684D1941}" srcOrd="2" destOrd="0" parTransId="{23992D17-AF16-4676-8E31-C997B9C575EC}" sibTransId="{70B4FBFA-AB48-4474-A0D2-6906BF151ACC}"/>
    <dgm:cxn modelId="{55F80608-2F30-4078-ACB4-3142BCA4C47B}" type="presParOf" srcId="{99374048-05E5-4392-AD78-EB3A1BC9020E}" destId="{84990028-3A07-4AE8-8DAC-D2F403A82604}" srcOrd="0" destOrd="0" presId="urn:microsoft.com/office/officeart/2005/8/layout/vList2"/>
    <dgm:cxn modelId="{6FEE07FB-C4F1-43B6-825C-E2C9566CA58C}" type="presParOf" srcId="{99374048-05E5-4392-AD78-EB3A1BC9020E}" destId="{6FE9A93B-A0D9-49DC-9915-0BA8C11F2ADD}" srcOrd="1" destOrd="0" presId="urn:microsoft.com/office/officeart/2005/8/layout/vList2"/>
    <dgm:cxn modelId="{0822064F-9DDD-4BF9-8DF2-A49AFB160DA6}" type="presParOf" srcId="{99374048-05E5-4392-AD78-EB3A1BC9020E}" destId="{C03C8117-5C2E-4A83-BE1A-2B1E3988D1D1}" srcOrd="2" destOrd="0" presId="urn:microsoft.com/office/officeart/2005/8/layout/vList2"/>
    <dgm:cxn modelId="{48928707-AD8D-47B5-AD6C-034240CE6F6C}" type="presParOf" srcId="{99374048-05E5-4392-AD78-EB3A1BC9020E}" destId="{CDC6E23B-3787-41F1-8513-F622F5B9DE6F}" srcOrd="3" destOrd="0" presId="urn:microsoft.com/office/officeart/2005/8/layout/vList2"/>
    <dgm:cxn modelId="{5B9FFF9B-EE77-4E93-A57C-B6B67573DABF}" type="presParOf" srcId="{99374048-05E5-4392-AD78-EB3A1BC9020E}" destId="{C7FD9785-B81E-4856-982E-C1737E5728F8}" srcOrd="4" destOrd="0" presId="urn:microsoft.com/office/officeart/2005/8/layout/vList2"/>
    <dgm:cxn modelId="{4A82073D-395B-4AA4-9CB0-299FEFD16DAA}" type="presParOf" srcId="{99374048-05E5-4392-AD78-EB3A1BC9020E}" destId="{C18FA29C-324B-4DE3-AF26-3084C17CCE96}" srcOrd="5" destOrd="0" presId="urn:microsoft.com/office/officeart/2005/8/layout/vList2"/>
    <dgm:cxn modelId="{7EA00393-24B0-453A-AFF2-A556A6E790C5}" type="presParOf" srcId="{99374048-05E5-4392-AD78-EB3A1BC9020E}" destId="{0FA84AB2-BB58-4AE8-85E4-AA95CA1BAFB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40309-0D36-472E-938D-56868E0619B5}">
      <dsp:nvSpPr>
        <dsp:cNvPr id="0" name=""/>
        <dsp:cNvSpPr/>
      </dsp:nvSpPr>
      <dsp:spPr>
        <a:xfrm>
          <a:off x="0" y="144184"/>
          <a:ext cx="6666833" cy="15970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kern="1200"/>
            <a:t>عمر القضاة </a:t>
          </a:r>
          <a:endParaRPr lang="en-US" sz="6500" kern="1200"/>
        </a:p>
      </dsp:txBody>
      <dsp:txXfrm>
        <a:off x="77962" y="222146"/>
        <a:ext cx="6510909" cy="1441126"/>
      </dsp:txXfrm>
    </dsp:sp>
    <dsp:sp modelId="{13D23419-1040-4CB4-A633-890E26E07EB6}">
      <dsp:nvSpPr>
        <dsp:cNvPr id="0" name=""/>
        <dsp:cNvSpPr/>
      </dsp:nvSpPr>
      <dsp:spPr>
        <a:xfrm>
          <a:off x="0" y="1928435"/>
          <a:ext cx="6666833" cy="1597050"/>
        </a:xfrm>
        <a:prstGeom prst="roundRect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kern="1200"/>
            <a:t>التَّاسع ( ب ) </a:t>
          </a:r>
          <a:endParaRPr lang="en-US" sz="6500" kern="1200"/>
        </a:p>
      </dsp:txBody>
      <dsp:txXfrm>
        <a:off x="77962" y="2006397"/>
        <a:ext cx="6510909" cy="1441126"/>
      </dsp:txXfrm>
    </dsp:sp>
    <dsp:sp modelId="{9D3B29EA-12CD-4034-9E24-8D6FF08F3B8E}">
      <dsp:nvSpPr>
        <dsp:cNvPr id="0" name=""/>
        <dsp:cNvSpPr/>
      </dsp:nvSpPr>
      <dsp:spPr>
        <a:xfrm>
          <a:off x="0" y="3712685"/>
          <a:ext cx="6666833" cy="1597050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kern="1200"/>
            <a:t>الفيزيــاء</a:t>
          </a:r>
          <a:endParaRPr lang="en-US" sz="6500" kern="1200"/>
        </a:p>
      </dsp:txBody>
      <dsp:txXfrm>
        <a:off x="77962" y="3790647"/>
        <a:ext cx="6510909" cy="1441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0E713-9A9E-4DFD-8CF7-F83CBA8B3823}">
      <dsp:nvSpPr>
        <dsp:cNvPr id="0" name=""/>
        <dsp:cNvSpPr/>
      </dsp:nvSpPr>
      <dsp:spPr>
        <a:xfrm>
          <a:off x="-108118" y="0"/>
          <a:ext cx="4452982" cy="9719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i="0" kern="1200" baseline="0">
              <a:solidFill>
                <a:srgbClr val="00B050"/>
              </a:solidFill>
            </a:rPr>
            <a:t>التركيب</a:t>
          </a:r>
          <a:r>
            <a:rPr lang="en-US" sz="2400" b="0" i="0" kern="1200" baseline="0">
              <a:solidFill>
                <a:srgbClr val="00B050"/>
              </a:solidFill>
            </a:rPr>
            <a:t>: </a:t>
          </a:r>
          <a:r>
            <a:rPr lang="ar-JO" sz="2400" b="0" i="0" kern="1200" baseline="0">
              <a:solidFill>
                <a:srgbClr val="00B050"/>
              </a:solidFill>
            </a:rPr>
            <a:t> </a:t>
          </a:r>
          <a:r>
            <a:rPr lang="ar-SA" sz="1800" b="0" i="0" kern="1200" baseline="0"/>
            <a:t>تتكون من ساق تدور حول نقطة ثابتة (نقطة الارتكاز)، وتؤثر عليها قوة ومقاومة</a:t>
          </a:r>
          <a:r>
            <a:rPr lang="en-US" sz="1800" b="0" i="0" kern="1200" baseline="0"/>
            <a:t>.</a:t>
          </a:r>
          <a:endParaRPr lang="en-US" sz="1800" kern="1200" dirty="0"/>
        </a:p>
      </dsp:txBody>
      <dsp:txXfrm>
        <a:off x="-79651" y="28467"/>
        <a:ext cx="3290465" cy="915007"/>
      </dsp:txXfrm>
    </dsp:sp>
    <dsp:sp modelId="{84ECCA39-7FED-46AF-954C-068611C7A33B}">
      <dsp:nvSpPr>
        <dsp:cNvPr id="0" name=""/>
        <dsp:cNvSpPr/>
      </dsp:nvSpPr>
      <dsp:spPr>
        <a:xfrm>
          <a:off x="224409" y="1106932"/>
          <a:ext cx="4452982" cy="9719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i="0" kern="1200" baseline="0">
              <a:solidFill>
                <a:srgbClr val="00B050"/>
              </a:solidFill>
            </a:rPr>
            <a:t>الوظيفة</a:t>
          </a:r>
          <a:r>
            <a:rPr lang="en-US" sz="2400" b="0" i="0" kern="1200" baseline="0">
              <a:solidFill>
                <a:srgbClr val="00B050"/>
              </a:solidFill>
            </a:rPr>
            <a:t>: </a:t>
          </a:r>
          <a:r>
            <a:rPr lang="ar-JO" sz="2400" b="0" i="0" kern="1200" baseline="0">
              <a:solidFill>
                <a:srgbClr val="00B050"/>
              </a:solidFill>
            </a:rPr>
            <a:t> </a:t>
          </a:r>
          <a:r>
            <a:rPr lang="ar-SA" sz="1800" b="0" i="0" kern="1200" baseline="0"/>
            <a:t>تُستخدم لزيادة القوة الميكانيكية أو تغيير اتجاه القوة</a:t>
          </a:r>
          <a:r>
            <a:rPr lang="en-US" sz="1800" b="0" i="0" kern="1200" baseline="0"/>
            <a:t>.</a:t>
          </a:r>
          <a:endParaRPr lang="en-US" sz="1800" kern="1200" dirty="0"/>
        </a:p>
      </dsp:txBody>
      <dsp:txXfrm>
        <a:off x="252876" y="1135399"/>
        <a:ext cx="3431758" cy="915007"/>
      </dsp:txXfrm>
    </dsp:sp>
    <dsp:sp modelId="{F1D92A40-79B5-4832-BA32-F88BB6BCA35F}">
      <dsp:nvSpPr>
        <dsp:cNvPr id="0" name=""/>
        <dsp:cNvSpPr/>
      </dsp:nvSpPr>
      <dsp:spPr>
        <a:xfrm>
          <a:off x="57245" y="2213865"/>
          <a:ext cx="5452365" cy="9719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i="0" kern="1200" baseline="0">
              <a:solidFill>
                <a:srgbClr val="00B050"/>
              </a:solidFill>
            </a:rPr>
            <a:t>القانون</a:t>
          </a:r>
          <a:r>
            <a:rPr lang="en-US" sz="2400" b="0" i="0" kern="1200" baseline="0">
              <a:solidFill>
                <a:srgbClr val="00B050"/>
              </a:solidFill>
            </a:rPr>
            <a:t>: </a:t>
          </a:r>
          <a:r>
            <a:rPr lang="ar-JO" sz="2400" b="0" i="0" kern="1200" baseline="0">
              <a:solidFill>
                <a:srgbClr val="00B050"/>
              </a:solidFill>
            </a:rPr>
            <a:t> </a:t>
          </a:r>
          <a:r>
            <a:rPr lang="ar-SA" sz="2000" b="0" i="0" kern="1200" baseline="0"/>
            <a:t>تخضع لقانون العزم:</a:t>
          </a:r>
          <a:endParaRPr lang="ar-JO" sz="2000" b="0" i="0" kern="1200" baseline="0"/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0" i="0" kern="1200" baseline="0"/>
            <a:t> القوة × ذراع القوة = المقاومة × ذراع المقاومة</a:t>
          </a:r>
          <a:r>
            <a:rPr lang="en-US" sz="2000" b="0" i="0" kern="1200" baseline="0"/>
            <a:t>.</a:t>
          </a:r>
          <a:endParaRPr lang="en-US" sz="2000" kern="1200" dirty="0"/>
        </a:p>
      </dsp:txBody>
      <dsp:txXfrm>
        <a:off x="85712" y="2242332"/>
        <a:ext cx="4214726" cy="915007"/>
      </dsp:txXfrm>
    </dsp:sp>
    <dsp:sp modelId="{08BEB6C6-DAA0-405B-AF6C-A29460402A62}">
      <dsp:nvSpPr>
        <dsp:cNvPr id="0" name=""/>
        <dsp:cNvSpPr/>
      </dsp:nvSpPr>
      <dsp:spPr>
        <a:xfrm>
          <a:off x="362855" y="3320798"/>
          <a:ext cx="5506201" cy="9719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i="0" kern="1200" baseline="0" dirty="0">
              <a:solidFill>
                <a:srgbClr val="00B050"/>
              </a:solidFill>
            </a:rPr>
            <a:t>الأنواع</a:t>
          </a:r>
          <a:r>
            <a:rPr lang="en-US" sz="2400" b="0" i="0" kern="1200" baseline="0" dirty="0">
              <a:solidFill>
                <a:srgbClr val="00B050"/>
              </a:solidFill>
            </a:rPr>
            <a:t>: </a:t>
          </a:r>
          <a:r>
            <a:rPr lang="ar-JO" sz="2400" b="0" i="0" kern="1200" baseline="0" dirty="0">
              <a:solidFill>
                <a:srgbClr val="00B050"/>
              </a:solidFill>
            </a:rPr>
            <a:t> </a:t>
          </a:r>
          <a:r>
            <a:rPr lang="ar-SA" sz="2000" b="0" i="0" kern="1200" baseline="0" dirty="0"/>
            <a:t>تختلف باختلاف مواقع نقطة الارتكاز، القوة، والمقاومة</a:t>
          </a:r>
          <a:r>
            <a:rPr lang="en-US" sz="2000" b="0" i="0" kern="1200" baseline="0" dirty="0"/>
            <a:t>.</a:t>
          </a:r>
          <a:endParaRPr lang="en-US" sz="2500" kern="1200" dirty="0"/>
        </a:p>
      </dsp:txBody>
      <dsp:txXfrm>
        <a:off x="391322" y="3349265"/>
        <a:ext cx="4256904" cy="915007"/>
      </dsp:txXfrm>
    </dsp:sp>
    <dsp:sp modelId="{76084FA4-F706-44C1-8123-6C479D524839}">
      <dsp:nvSpPr>
        <dsp:cNvPr id="0" name=""/>
        <dsp:cNvSpPr/>
      </dsp:nvSpPr>
      <dsp:spPr>
        <a:xfrm>
          <a:off x="1005756" y="4427731"/>
          <a:ext cx="4885456" cy="9719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i="0" kern="1200" baseline="0">
              <a:solidFill>
                <a:srgbClr val="00B050"/>
              </a:solidFill>
            </a:rPr>
            <a:t>أمثلة</a:t>
          </a:r>
          <a:r>
            <a:rPr lang="en-US" sz="2400" b="0" i="0" kern="1200" baseline="0">
              <a:solidFill>
                <a:srgbClr val="00B050"/>
              </a:solidFill>
            </a:rPr>
            <a:t>: </a:t>
          </a:r>
          <a:r>
            <a:rPr lang="ar-JO" sz="2500" b="0" i="0" kern="1200" baseline="0"/>
            <a:t> </a:t>
          </a:r>
          <a:r>
            <a:rPr lang="ar-SA" sz="2000" b="0" i="0" kern="1200" baseline="0"/>
            <a:t>مقص، عربة الحديقة، كسارة الجوز، وغيرها</a:t>
          </a:r>
          <a:endParaRPr lang="en-US" sz="2500" kern="1200" dirty="0"/>
        </a:p>
      </dsp:txBody>
      <dsp:txXfrm>
        <a:off x="1034223" y="4456198"/>
        <a:ext cx="3770580" cy="915007"/>
      </dsp:txXfrm>
    </dsp:sp>
    <dsp:sp modelId="{0E811578-8019-4F7B-A5F1-6875CC921F0F}">
      <dsp:nvSpPr>
        <dsp:cNvPr id="0" name=""/>
        <dsp:cNvSpPr/>
      </dsp:nvSpPr>
      <dsp:spPr>
        <a:xfrm>
          <a:off x="3713102" y="710056"/>
          <a:ext cx="631761" cy="6317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3855248" y="710056"/>
        <a:ext cx="347469" cy="475400"/>
      </dsp:txXfrm>
    </dsp:sp>
    <dsp:sp modelId="{CC9F5760-E7D2-48B9-96D6-BC1A245B7D0A}">
      <dsp:nvSpPr>
        <dsp:cNvPr id="0" name=""/>
        <dsp:cNvSpPr/>
      </dsp:nvSpPr>
      <dsp:spPr>
        <a:xfrm>
          <a:off x="4045630" y="1816989"/>
          <a:ext cx="631761" cy="6317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187776" y="1816989"/>
        <a:ext cx="347469" cy="475400"/>
      </dsp:txXfrm>
    </dsp:sp>
    <dsp:sp modelId="{230A08F7-E4E8-4962-B6EF-8EB8A988EDCE}">
      <dsp:nvSpPr>
        <dsp:cNvPr id="0" name=""/>
        <dsp:cNvSpPr/>
      </dsp:nvSpPr>
      <dsp:spPr>
        <a:xfrm>
          <a:off x="4378158" y="2907723"/>
          <a:ext cx="631761" cy="6317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520304" y="2907723"/>
        <a:ext cx="347469" cy="475400"/>
      </dsp:txXfrm>
    </dsp:sp>
    <dsp:sp modelId="{EDF9A956-903C-4791-974F-F7F60E7EBF8F}">
      <dsp:nvSpPr>
        <dsp:cNvPr id="0" name=""/>
        <dsp:cNvSpPr/>
      </dsp:nvSpPr>
      <dsp:spPr>
        <a:xfrm>
          <a:off x="4710685" y="4025456"/>
          <a:ext cx="631761" cy="6317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852831" y="4025456"/>
        <a:ext cx="347469" cy="475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5EE9C-38F7-4594-93E2-04EF0FEDD99D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D3079-B133-4E1B-8E97-9202DB70B648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kern="1200"/>
            <a:t>العلاقة الرّياضيَّة</a:t>
          </a:r>
          <a:endParaRPr lang="en-US" sz="6500" kern="1200"/>
        </a:p>
      </dsp:txBody>
      <dsp:txXfrm>
        <a:off x="696297" y="538547"/>
        <a:ext cx="4171627" cy="2590157"/>
      </dsp:txXfrm>
    </dsp:sp>
    <dsp:sp modelId="{2F2A52A4-F255-4884-A6A9-775487CDE11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AF7B8-2F98-472B-BFFE-FA25CB162659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P= w</a:t>
          </a:r>
          <a:r>
            <a:rPr lang="ar-JO" sz="6500" kern="1200"/>
            <a:t>/</a:t>
          </a:r>
          <a:r>
            <a:rPr lang="en-US" sz="6500" kern="1200"/>
            <a:t>t </a:t>
          </a:r>
        </a:p>
      </dsp:txBody>
      <dsp:txXfrm>
        <a:off x="5991936" y="538547"/>
        <a:ext cx="4171627" cy="25901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90028-3A07-4AE8-8DAC-D2F403A82604}">
      <dsp:nvSpPr>
        <dsp:cNvPr id="0" name=""/>
        <dsp:cNvSpPr/>
      </dsp:nvSpPr>
      <dsp:spPr>
        <a:xfrm>
          <a:off x="0" y="68431"/>
          <a:ext cx="11146277" cy="1186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i="0" kern="1200" baseline="0" dirty="0"/>
            <a:t>ال</a:t>
          </a:r>
          <a:r>
            <a:rPr lang="ar-SA" sz="2600" b="1" i="0" kern="1200" baseline="0" dirty="0"/>
            <a:t>معطيات</a:t>
          </a:r>
          <a:r>
            <a:rPr lang="en-US" sz="2600" b="1" i="0" kern="1200" baseline="0" dirty="0"/>
            <a:t> :</a:t>
          </a:r>
          <a:r>
            <a:rPr lang="en-US" sz="2600" b="0" i="0" kern="1200" baseline="0" dirty="0"/>
            <a:t> </a:t>
          </a:r>
        </a:p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b="0" i="0" kern="1200" baseline="0" dirty="0"/>
            <a:t>آلة تستخدم 300 جول لإنجاز عملها في 10 ثوانٍ</a:t>
          </a:r>
          <a:r>
            <a:rPr lang="en-US" sz="2600" b="0" i="0" kern="1200" baseline="0" dirty="0"/>
            <a:t> </a:t>
          </a:r>
          <a:r>
            <a:rPr lang="ar-JO" sz="2600" b="0" i="0" kern="1200" baseline="0"/>
            <a:t> . المطلوب : احسب  قدرة الرَّافعة</a:t>
          </a:r>
          <a:r>
            <a:rPr lang="en-US" sz="2600" b="0" i="0" kern="1200" baseline="0" dirty="0"/>
            <a:t> . </a:t>
          </a:r>
          <a:endParaRPr lang="en-US" sz="2600" kern="1200" dirty="0"/>
        </a:p>
      </dsp:txBody>
      <dsp:txXfrm>
        <a:off x="57914" y="126345"/>
        <a:ext cx="11030449" cy="1070552"/>
      </dsp:txXfrm>
    </dsp:sp>
    <dsp:sp modelId="{C03C8117-5C2E-4A83-BE1A-2B1E3988D1D1}">
      <dsp:nvSpPr>
        <dsp:cNvPr id="0" name=""/>
        <dsp:cNvSpPr/>
      </dsp:nvSpPr>
      <dsp:spPr>
        <a:xfrm>
          <a:off x="0" y="1329691"/>
          <a:ext cx="11146277" cy="1186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0" i="0" kern="1200" baseline="0" dirty="0"/>
            <a:t>الحل :</a:t>
          </a:r>
          <a:r>
            <a:rPr lang="en-US" sz="2600" b="0" i="0" kern="1200" baseline="0" dirty="0"/>
            <a:t>    </a:t>
          </a:r>
          <a:endParaRPr lang="en-US" sz="2600" kern="1200" dirty="0"/>
        </a:p>
      </dsp:txBody>
      <dsp:txXfrm>
        <a:off x="57914" y="1387605"/>
        <a:ext cx="11030449" cy="1070552"/>
      </dsp:txXfrm>
    </dsp:sp>
    <dsp:sp modelId="{C7FD9785-B81E-4856-982E-C1737E5728F8}">
      <dsp:nvSpPr>
        <dsp:cNvPr id="0" name=""/>
        <dsp:cNvSpPr/>
      </dsp:nvSpPr>
      <dsp:spPr>
        <a:xfrm>
          <a:off x="0" y="2590951"/>
          <a:ext cx="11146277" cy="1186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                                                                                                                                                     p=w</a:t>
          </a:r>
          <a:r>
            <a:rPr lang="ar-JO" sz="2600" kern="1200" dirty="0"/>
            <a:t>/</a:t>
          </a:r>
          <a:r>
            <a:rPr lang="en-US" sz="2600" kern="1200" dirty="0"/>
            <a:t>t </a:t>
          </a:r>
        </a:p>
      </dsp:txBody>
      <dsp:txXfrm>
        <a:off x="57914" y="2648865"/>
        <a:ext cx="11030449" cy="1070552"/>
      </dsp:txXfrm>
    </dsp:sp>
    <dsp:sp modelId="{0FA84AB2-BB58-4AE8-85E4-AA95CA1BAFBB}">
      <dsp:nvSpPr>
        <dsp:cNvPr id="0" name=""/>
        <dsp:cNvSpPr/>
      </dsp:nvSpPr>
      <dsp:spPr>
        <a:xfrm>
          <a:off x="0" y="3852211"/>
          <a:ext cx="11146277" cy="1186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                                                                                                                                     300</a:t>
          </a:r>
          <a:r>
            <a:rPr lang="ar-JO" sz="2600" kern="1200" dirty="0"/>
            <a:t>/</a:t>
          </a:r>
          <a:r>
            <a:rPr lang="en-US" sz="2600" kern="1200" dirty="0"/>
            <a:t>10=30 w.</a:t>
          </a:r>
        </a:p>
      </dsp:txBody>
      <dsp:txXfrm>
        <a:off x="57914" y="3910125"/>
        <a:ext cx="11030449" cy="1070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46C22-6055-BA34-565D-5DCC1B87A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0F1F31-72BD-CCC8-DB95-CFDF990F2A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6E1EE-FDA7-DC70-803C-B08A8FA6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92263-F40C-5E24-04CC-2D81E439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FDC43-9E5E-BE9A-BDD0-C277419E5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9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E65D-BB8A-29BE-61F6-1C813850C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97061-BF04-07C6-6162-28A2057C5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EEA59-0C2B-5518-CFCF-DC729D03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92095-3D6D-9D77-B89A-3CB1BB7AB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1CA65-B7AD-6D14-A12E-FACC2E5C5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F84D4-2AE5-2D33-FF03-4CA10FDBB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538E4-A183-46F8-565E-A8E149056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D1025-1A16-7FF3-9DF4-BE5852C77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DEDD4-4B0A-FA38-855D-F7D421A79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A9E0F-8EF2-9924-9A51-4A6F25A1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3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63ED-6C6E-C55F-37AA-3A1175E4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FE2BA-38A7-1AC3-8639-69F9ABDEA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49EF6-7B05-7EA7-8810-87D449AB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954F2-5996-7143-A886-228AB96EF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02C3E-D305-A495-47AF-7A1E7230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9D69-2BB5-83CD-778D-A3AB88FFF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639F8-4502-8524-BD36-A3584F96A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8D15F-8F08-1666-644C-B7C94F56A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BF677-AB83-7F49-4397-B176D9B7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82073-7EFE-4DB7-16A1-B85AD007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1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F0BCE-2980-4904-DDE3-157B8E1B8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4D25E-6F15-7D4F-0FE2-5C72207EB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3F28A-7892-43C8-2759-63A810393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2576A-AAB2-4495-9444-2AD581107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59AE8-0964-6649-6341-14DCB200A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EA0D4-83B3-F746-B10D-7B53BF18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9A1A-FAA8-0F37-9116-C597C82F2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668C6-4D5B-B1B1-0FAD-32A6BA3C9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96C8-0561-02CF-B53B-B67577D45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C4508E-C25B-EA19-6562-A0B066D8D5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3DCF04-D8B0-3709-5818-2E78EB6BE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470E4-A939-B16A-EE8A-39269406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772F3C-4966-3469-2DA4-47E3D7BF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8C994-87E7-3704-9E7C-90430AD4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059F-587F-1B62-EFF6-7A02C8F63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177EA-F913-3A4F-DE84-608E5A5E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F05F0-1A66-A91F-50E6-6E2660BE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F863A-F6CB-752A-23D6-3285CFEF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88AA4-7A43-927B-337C-A0FF6D70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95837-31BF-13E0-8487-9CD949B20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90938-8CF9-D318-A572-32C7ED6B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3897-7982-1D13-5780-1EE49622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807B8-9AF0-6E36-8803-10D585BB1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9D72A-6198-78F1-7F19-DCBE41E92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AB12B-341E-2EE0-1567-D4BA7DE53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CB9A8-9629-966E-D51F-69C743C2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C4CAF-1A96-EC9B-AC80-B804DF7D8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6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7147-AD3E-44FA-7B51-7DA20B92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6B1478-5434-8485-70CB-2A91AE315A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81D42-4920-8CD2-2817-C05DC95B8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EBE39-C344-F3FF-DAB6-C433AE3F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DF250-E900-B7DF-FCE2-1B0A23EF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A7BF8-62B5-5B1F-F27E-7A6519D5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8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BED52E-A266-11C1-3BB9-1CCF7A7EA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E8F9F-3122-967C-084E-1B0FA34C7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17A45-7189-4BAA-A71D-6388D375F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C8F0E-BDEA-4AAD-BD9D-584EE9FD480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847B4-3E48-2C70-08F6-9831D41E07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3914E-D267-5774-F846-183482C479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99F68E-D8E3-49C5-82BE-0A4037EC3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0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7" Type="http://schemas.openxmlformats.org/officeDocument/2006/relationships/image" Target="../media/image9.gif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96B50-588E-6C60-85E9-72E78CA2A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936882"/>
          </a:xfrm>
        </p:spPr>
        <p:txBody>
          <a:bodyPr anchor="b">
            <a:normAutofit/>
          </a:bodyPr>
          <a:lstStyle/>
          <a:p>
            <a:pPr algn="r" rtl="1"/>
            <a:r>
              <a:rPr lang="ar-JO" sz="4800" dirty="0">
                <a:solidFill>
                  <a:srgbClr val="FFFFFF"/>
                </a:solidFill>
              </a:rPr>
              <a:t>مشروع الشَّهر الثَّالث </a:t>
            </a:r>
            <a:endParaRPr lang="en-US" sz="48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38790D-BB4C-43AE-8368-DDB5A1C430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765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306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671CF-F2E7-791D-CEE6-4F9A11131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5268" y="1526033"/>
            <a:ext cx="5311282" cy="393528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JO" sz="19900" dirty="0">
                <a:solidFill>
                  <a:srgbClr val="00B050"/>
                </a:solidFill>
              </a:rPr>
              <a:t>شكرًّا</a:t>
            </a:r>
            <a:endParaRPr lang="en-US" sz="199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413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F8446B12-7391-4711-8B31-112A0B89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97CF2-555E-D4A8-5651-4ADFE5C2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571" y="4013588"/>
            <a:ext cx="10518776" cy="2513671"/>
          </a:xfrm>
        </p:spPr>
        <p:txBody>
          <a:bodyPr vert="horz" wrap="square" lIns="91440" tIns="45720" rIns="91440" bIns="45720" rtlCol="0" anchor="b">
            <a:normAutofit fontScale="90000"/>
          </a:bodyPr>
          <a:lstStyle/>
          <a:p>
            <a:pPr algn="r" rtl="1"/>
            <a:br>
              <a:rPr lang="ar-JO" altLang="en-US" sz="5400" dirty="0">
                <a:solidFill>
                  <a:srgbClr val="FFFF00"/>
                </a:solidFill>
              </a:rPr>
            </a:br>
            <a:br>
              <a:rPr lang="ar-JO" altLang="en-US" sz="5400" dirty="0">
                <a:solidFill>
                  <a:srgbClr val="FFFF00"/>
                </a:solidFill>
              </a:rPr>
            </a:br>
            <a:r>
              <a:rPr lang="ar-JO" altLang="en-US" sz="5400" dirty="0">
                <a:solidFill>
                  <a:srgbClr val="FFFF00"/>
                </a:solidFill>
              </a:rPr>
              <a:t>الر</a:t>
            </a:r>
            <a: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  <a:t>َّ</a:t>
            </a:r>
            <a:r>
              <a:rPr kumimoji="0" lang="en-US" altLang="en-US" sz="5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  <a:t>وافع </a:t>
            </a:r>
            <a: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  <a:t>:</a:t>
            </a:r>
            <a:b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</a:br>
            <a:b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</a:br>
            <a:b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هي 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</a:rPr>
              <a:t>آلات بسيطة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تتكون من ساق صلبة تدور حول نقطة ارتكاز ثابتة، </a:t>
            </a:r>
            <a:br>
              <a:rPr kumimoji="0" lang="ar-JO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وتستخدم لتغيير اتجاه أو مقدار </a:t>
            </a:r>
            <a:r>
              <a:rPr kumimoji="0" lang="ar-JO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القوّ</a:t>
            </a:r>
            <a:r>
              <a:rPr lang="ar-JO" altLang="en-US" sz="3600" dirty="0">
                <a:solidFill>
                  <a:schemeClr val="bg1"/>
                </a:solidFill>
              </a:rPr>
              <a:t>َة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اللازمة لرفع الأجسام. </a:t>
            </a:r>
            <a:endParaRPr lang="en-US" sz="2300" dirty="0">
              <a:solidFill>
                <a:schemeClr val="bg1"/>
              </a:solidFill>
            </a:endParaRPr>
          </a:p>
        </p:txBody>
      </p:sp>
      <p:pic>
        <p:nvPicPr>
          <p:cNvPr id="7" name="Picture 2" descr="الحصة 4-3 : قانون الرافعات - AlloSchool">
            <a:extLst>
              <a:ext uri="{FF2B5EF4-FFF2-40B4-BE49-F238E27FC236}">
                <a16:creationId xmlns:a16="http://schemas.microsoft.com/office/drawing/2014/main" id="{0F945D5E-3E03-DF82-7190-499D16F4DEF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/>
          <a:stretch>
            <a:fillRect/>
          </a:stretch>
        </p:blipFill>
        <p:spPr bwMode="auto">
          <a:xfrm>
            <a:off x="20" y="-234906"/>
            <a:ext cx="12191980" cy="3804744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13345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404C07-CC1C-20C4-B845-62C235171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87502" cy="1325563"/>
          </a:xfrm>
        </p:spPr>
        <p:txBody>
          <a:bodyPr>
            <a:normAutofit/>
          </a:bodyPr>
          <a:lstStyle/>
          <a:p>
            <a:pPr algn="ctr" rtl="1"/>
            <a:r>
              <a:rPr kumimoji="0" lang="ar-SA" altLang="en-US" b="1" i="0" u="none" strike="noStrike" cap="none" normalizeH="0" baseline="0">
                <a:ln>
                  <a:noFill/>
                </a:ln>
                <a:effectLst/>
                <a:latin typeface="Google Sans"/>
                <a:cs typeface="Arial" panose="020B0604020202020204" pitchFamily="34" charset="0"/>
              </a:rPr>
              <a:t>الروافع كآلات بسيطة</a:t>
            </a:r>
            <a:br>
              <a:rPr kumimoji="0" lang="en-US" altLang="en-US" b="0" i="0" u="none" strike="noStrike" cap="none" normalizeH="0" baseline="0">
                <a:ln>
                  <a:noFill/>
                </a:ln>
                <a:effectLst/>
              </a:rPr>
            </a:br>
            <a:endParaRPr lang="en-US" dirty="0"/>
          </a:p>
        </p:txBody>
      </p:sp>
      <p:pic>
        <p:nvPicPr>
          <p:cNvPr id="6" name="Picture 5" descr="A blue and white background&#10;&#10;Description automatically generated">
            <a:extLst>
              <a:ext uri="{FF2B5EF4-FFF2-40B4-BE49-F238E27FC236}">
                <a16:creationId xmlns:a16="http://schemas.microsoft.com/office/drawing/2014/main" id="{70206576-3B86-2F1A-B1CC-6633A9D2D6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52" r="15759" b="-2"/>
          <a:stretch>
            <a:fillRect/>
          </a:stretch>
        </p:blipFill>
        <p:spPr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</p:spPr>
      </p:pic>
      <p:sp>
        <p:nvSpPr>
          <p:cNvPr id="37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173AAD-07A7-39C0-39AD-81985312C8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383578"/>
              </p:ext>
            </p:extLst>
          </p:nvPr>
        </p:nvGraphicFramePr>
        <p:xfrm>
          <a:off x="838200" y="1295416"/>
          <a:ext cx="5783094" cy="5399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7223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C4590B-1C4B-D6E7-85DE-712F3B93A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06102"/>
            <a:ext cx="4412419" cy="492660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r"/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أنواع الرَّوافع</a:t>
            </a: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هناك </a:t>
            </a:r>
            <a:r>
              <a:rPr kumimoji="0" lang="ar-SA" altLang="en-US" sz="4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ثلاثة</a:t>
            </a: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 أنواع رئيسية من الروافع، تختلف في مواقع نقطة الارتكاز والقو</a:t>
            </a:r>
            <a:r>
              <a:rPr kumimoji="0" lang="ar-JO" altLang="en-US" sz="4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َّ</a:t>
            </a: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ة والمقاومة</a:t>
            </a:r>
            <a:r>
              <a:rPr kumimoji="0" lang="ar-JO" altLang="en-US" sz="4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ar-JO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‫منهاجي - أنواع الروافع‬‎">
            <a:extLst>
              <a:ext uri="{FF2B5EF4-FFF2-40B4-BE49-F238E27FC236}">
                <a16:creationId xmlns:a16="http://schemas.microsoft.com/office/drawing/2014/main" id="{7088379A-E45E-E24D-1D80-36A8B7603B6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2014345"/>
            <a:ext cx="5555057" cy="367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23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2115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Rectangle 21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A5BF07-84AC-94EE-F31E-DA1D24910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270" y="898137"/>
            <a:ext cx="4974771" cy="87398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0" lang="en-US" altLang="en-US" sz="3600" b="1" i="0" u="none" strike="noStrike" kern="1200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النوع الأول</a:t>
            </a:r>
            <a:endParaRPr lang="en-US" sz="36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E546B-B801-B36F-9518-0BE203CA0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958550"/>
            <a:ext cx="4974771" cy="4261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kumimoji="0" lang="en-US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تكون نقطة الارتكاز بين القوة والمقاومة</a:t>
            </a:r>
            <a:endParaRPr kumimoji="0" lang="ar-JO" altLang="en-US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kumimoji="0" lang="ar-JO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kumimoji="0" lang="en-US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المقص والأرجوحة</a:t>
            </a:r>
            <a:r>
              <a:rPr kumimoji="0" lang="ar-JO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والعتلة)</a:t>
            </a:r>
          </a:p>
          <a:p>
            <a:pPr marL="0" indent="0" algn="ctr">
              <a:buNone/>
            </a:pPr>
            <a:endParaRPr lang="ar-JO" alt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kumimoji="0" lang="ar-JO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لتحقيق</a:t>
            </a:r>
            <a:r>
              <a:rPr kumimoji="0" lang="ar-JO" altLang="en-US" b="0" i="0" u="none" strike="noStrike" kern="1200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التَّوازن يجب أن يتساوى ذراع القوّة مع ذراع المقاومة.</a:t>
            </a:r>
            <a:endParaRPr kumimoji="0" lang="ar-JO" altLang="en-US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ar-JO" alt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0" lang="ar-JO" altLang="en-US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ar-SA" dirty="0"/>
              <a:t> لتحقيق</a:t>
            </a:r>
            <a:r>
              <a:rPr lang="ar-JO" dirty="0"/>
              <a:t>للللل</a:t>
            </a:r>
            <a:r>
              <a:rPr lang="ar-SA" dirty="0"/>
              <a:t> التوازن، يجب</a:t>
            </a:r>
            <a:r>
              <a:rPr lang="ar-JO" dirty="0"/>
              <a:t>لت</a:t>
            </a:r>
            <a:r>
              <a:rPr lang="ar-SA" dirty="0"/>
              <a:t> أن يتساوى ذراع القوة مع ذراع المقاومة.</a:t>
            </a:r>
            <a:endParaRPr lang="en-US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32A444C-81CA-4D10-998B-529CE31D3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6008" y="348973"/>
            <a:ext cx="4945999" cy="6036681"/>
            <a:chOff x="1674895" y="1345036"/>
            <a:chExt cx="5428610" cy="4210939"/>
          </a:xfrm>
        </p:grpSpPr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A66CC0ED-7D4E-4CE4-A15A-A6FF507AE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56042E25-B074-48D7-9694-5C9527108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5" name="Rectangle 214">
            <a:extLst>
              <a:ext uri="{FF2B5EF4-FFF2-40B4-BE49-F238E27FC236}">
                <a16:creationId xmlns:a16="http://schemas.microsoft.com/office/drawing/2014/main" id="{24F61E28-F51E-44F9-B827-A32BAAABD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5" y="232747"/>
            <a:ext cx="4945999" cy="603668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روافع النوع الأول | Mysite‬‎">
            <a:extLst>
              <a:ext uri="{FF2B5EF4-FFF2-40B4-BE49-F238E27FC236}">
                <a16:creationId xmlns:a16="http://schemas.microsoft.com/office/drawing/2014/main" id="{B1735BCF-958E-5AA3-F00F-912F07C0A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5095" y="635607"/>
            <a:ext cx="2598203" cy="2430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6" name="Graphic 4">
            <a:extLst>
              <a:ext uri="{FF2B5EF4-FFF2-40B4-BE49-F238E27FC236}">
                <a16:creationId xmlns:a16="http://schemas.microsoft.com/office/drawing/2014/main" id="{57CD476F-4071-4E06-BD94-582AC009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73349" y="210930"/>
            <a:ext cx="849365" cy="849366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B6A3560-202E-47CB-A0A4-7BAA40CED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8DCE699C-0879-4B2A-BD24-CE9CB03F0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39C6C48-4048-472B-9200-BA3467DDB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DBE535A2-9A69-4D86-98B9-4606364B7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6D38EB57-352E-48E7-9482-1AEA73843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D18EEB6E-44FD-4775-9179-950DB8C3D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93B6FB8-B03E-4FC7-AC61-9B1613A3C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96E9617C-8511-4D9B-94C1-C84BFB7ED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076EA5A-A5A8-42A9-A0F7-ECECD999F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55856DB2-44EF-413E-B792-EFF0409DE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3E2C35C7-1280-4F14-9553-11374063E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A0376E68-4370-4BE5-917D-39794960D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90D187E9-AB0A-480D-B60A-74F7F26FF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4" name="Picture 4" descr="‫الروافع: أنواع الروافع | E-learning‬‎">
            <a:extLst>
              <a:ext uri="{FF2B5EF4-FFF2-40B4-BE49-F238E27FC236}">
                <a16:creationId xmlns:a16="http://schemas.microsoft.com/office/drawing/2014/main" id="{DC3EF335-F39F-9175-09F4-80FD2D5F6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7615" y="3397272"/>
            <a:ext cx="3433162" cy="2430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8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06BB1F-F094-4340-E2CA-18A29CCB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208" y="340469"/>
            <a:ext cx="4747280" cy="276265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0" lang="en-US" altLang="en-US" sz="48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النوع الثاني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09019D-2321-6433-4A3E-B6D8028F2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41" y="3861881"/>
            <a:ext cx="5149771" cy="2467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 rtl="1">
              <a:buNone/>
            </a:pPr>
            <a:r>
              <a:rPr kumimoji="0" lang="en-US" altLang="en-US" sz="24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t> تكون المقاومة بين نقطة الارتكاز والقوَّة .</a:t>
            </a:r>
            <a:endParaRPr lang="ar-JO" altLang="en-US" sz="2400" dirty="0">
              <a:solidFill>
                <a:srgbClr val="FFFFFF"/>
              </a:solidFill>
            </a:endParaRPr>
          </a:p>
          <a:p>
            <a:pPr marL="0" indent="0" algn="r" rtl="1">
              <a:buNone/>
            </a:pPr>
            <a:r>
              <a:rPr kumimoji="0" lang="en-US" altLang="en-US" sz="24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t>مثل كسّارة البندق وعربة اليد</a:t>
            </a:r>
            <a:r>
              <a:rPr lang="ar-JO" altLang="en-US" sz="2400" dirty="0">
                <a:solidFill>
                  <a:srgbClr val="FFFFFF"/>
                </a:solidFill>
              </a:rPr>
              <a:t>.</a:t>
            </a:r>
          </a:p>
          <a:p>
            <a:pPr marL="0" indent="0" algn="r" rtl="1">
              <a:buNone/>
            </a:pPr>
            <a:endParaRPr lang="ar-JO" altLang="en-US" sz="2400" dirty="0">
              <a:solidFill>
                <a:srgbClr val="FFFFFF"/>
              </a:solidFill>
            </a:endParaRPr>
          </a:p>
          <a:p>
            <a:pPr marL="0" indent="0" algn="r" rtl="1">
              <a:buNone/>
            </a:pPr>
            <a:r>
              <a:rPr lang="ar-SA" dirty="0">
                <a:solidFill>
                  <a:schemeClr val="bg1"/>
                </a:solidFill>
              </a:rPr>
              <a:t>يكون فيها ذراع القوة أطول من ذراع المقاومة، مما يساعد على توفير الجهد.</a:t>
            </a:r>
            <a:endParaRPr lang="ar-JO" sz="2400" kern="1200" dirty="0">
              <a:solidFill>
                <a:schemeClr val="bg1"/>
              </a:solidFill>
            </a:endParaRPr>
          </a:p>
          <a:p>
            <a:pPr marL="0" indent="0" algn="r" rtl="1">
              <a:buNone/>
            </a:pP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‫الروافع | Mysite‬‎">
            <a:extLst>
              <a:ext uri="{FF2B5EF4-FFF2-40B4-BE49-F238E27FC236}">
                <a16:creationId xmlns:a16="http://schemas.microsoft.com/office/drawing/2014/main" id="{FEF4D52E-81C9-E06B-7CC3-6C9A3683E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0559" y="2314994"/>
            <a:ext cx="3737164" cy="224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E35C687-B79D-BAD3-2692-87E0A7769477}"/>
              </a:ext>
            </a:extLst>
          </p:cNvPr>
          <p:cNvSpPr txBox="1">
            <a:spLocks/>
          </p:cNvSpPr>
          <p:nvPr/>
        </p:nvSpPr>
        <p:spPr>
          <a:xfrm>
            <a:off x="-951020" y="1184204"/>
            <a:ext cx="9419379" cy="1278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ar-JO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2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51F77B6A-7F53-4B28-B73D-C8CC899AB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550391-242F-E2FB-9B45-17336AD6E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6578" y="858936"/>
            <a:ext cx="5150894" cy="47268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fontAlgn="base">
              <a:spcAft>
                <a:spcPct val="0"/>
              </a:spcAft>
              <a:tabLst/>
            </a:pPr>
            <a:r>
              <a:rPr kumimoji="0" lang="en-US" altLang="en-US" sz="42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النوع الثالث</a:t>
            </a:r>
            <a:br>
              <a:rPr kumimoji="0" lang="en-US" altLang="en-US" sz="42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altLang="en-US" sz="3200" b="1" kern="1200" dirty="0">
                <a:solidFill>
                  <a:schemeClr val="bg1"/>
                </a:solidFill>
              </a:rPr>
            </a:br>
            <a:r>
              <a:rPr kumimoji="0" lang="en-US" altLang="en-US" sz="32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  </a:t>
            </a:r>
            <a:r>
              <a:rPr kumimoji="0" lang="en-US" altLang="en-US" sz="24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تقع القوة بين نقطة الارتكاز والمقاومة</a:t>
            </a:r>
            <a:r>
              <a:rPr kumimoji="0" lang="ar-JO" altLang="en-US" sz="24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.</a:t>
            </a:r>
            <a:br>
              <a:rPr kumimoji="0" lang="en-US" altLang="en-US" sz="24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r>
              <a:rPr kumimoji="0" lang="en-US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أمثلة</a:t>
            </a:r>
            <a:r>
              <a:rPr kumimoji="0" lang="ar-JO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:</a:t>
            </a:r>
            <a:br>
              <a:rPr kumimoji="0" lang="ar-JO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br>
              <a:rPr lang="ar-JO" altLang="en-US" sz="2400" b="1" dirty="0">
                <a:solidFill>
                  <a:schemeClr val="bg1"/>
                </a:solidFill>
              </a:rPr>
            </a:br>
            <a:r>
              <a:rPr lang="en-US" altLang="en-US" sz="2400" dirty="0">
                <a:solidFill>
                  <a:schemeClr val="bg1"/>
                </a:solidFill>
              </a:rPr>
              <a:t>المكنسة، صنارة الصيد، الملقط</a:t>
            </a:r>
            <a:r>
              <a:rPr lang="ar-JO" altLang="en-US" sz="2400" dirty="0">
                <a:solidFill>
                  <a:schemeClr val="bg1"/>
                </a:solidFill>
              </a:rPr>
              <a:t>.</a:t>
            </a:r>
            <a:br>
              <a:rPr kumimoji="0" lang="ar-JO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br>
              <a:rPr kumimoji="0" lang="ar-JO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br>
              <a:rPr kumimoji="0" lang="ar-JO" altLang="en-US" sz="24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br>
              <a:rPr lang="ar-JO" altLang="en-US" sz="2400" b="1" dirty="0">
                <a:solidFill>
                  <a:schemeClr val="bg1"/>
                </a:solidFill>
              </a:rPr>
            </a:br>
            <a:r>
              <a:rPr kumimoji="0" lang="en-US" altLang="en-US" sz="24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 </a:t>
            </a:r>
            <a:br>
              <a:rPr kumimoji="0" lang="ar-JO" altLang="en-US" sz="24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br>
              <a:rPr lang="ar-JO" altLang="en-US" sz="1800" dirty="0">
                <a:solidFill>
                  <a:schemeClr val="bg1"/>
                </a:solidFill>
              </a:rPr>
            </a:br>
            <a:r>
              <a:rPr lang="ar-JO" altLang="en-US" sz="2200" dirty="0">
                <a:solidFill>
                  <a:schemeClr val="bg1"/>
                </a:solidFill>
              </a:rPr>
              <a:t>يكون ذراع المقاومة أطول من ذراع القوّة </a:t>
            </a:r>
            <a:r>
              <a:rPr lang="ar-SA" sz="2200" dirty="0">
                <a:solidFill>
                  <a:schemeClr val="bg1"/>
                </a:solidFill>
              </a:rPr>
              <a:t>مما يعني أن القوة المؤثرة تكون أكبر </a:t>
            </a:r>
            <a:r>
              <a:rPr lang="ar-JO" sz="2200" dirty="0">
                <a:solidFill>
                  <a:schemeClr val="bg1"/>
                </a:solidFill>
              </a:rPr>
              <a:t>من المقاومة.</a:t>
            </a:r>
            <a:endParaRPr lang="en-US" sz="4200" kern="1200" dirty="0">
              <a:solidFill>
                <a:schemeClr val="bg1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515629F-0D83-4A44-A125-CD50FC66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013" y="1361348"/>
            <a:ext cx="4833902" cy="4258176"/>
            <a:chOff x="1674895" y="1345036"/>
            <a:chExt cx="5428610" cy="421093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1A5080B-EAC4-4530-815C-DE8DACA09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4667345-04B5-4757-9CE0-969DC1DE5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6E412EF-CF39-4C25-85B0-DB30B1B0A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800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8DA6235-17F2-4C9E-88C6-C5D38D8D3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76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55DEF71-1741-4489-8E77-46FC5BAA6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9494" y="1220741"/>
            <a:ext cx="4833901" cy="4258176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2347B6D-A7CC-48EB-861F-917D0D61E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9494" y="1220741"/>
            <a:ext cx="4833901" cy="425817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7A0A46D-CC9B-4E32-870A-7BC2DF940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7284" y="4357092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178722E-1BD0-427E-BAAE-4F206DAB5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7284" y="4357092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Picture 2" descr="‫PPT - مدرسة البيان الابتدائية PowerPoint Presentation - ID:5695269‬‎">
            <a:extLst>
              <a:ext uri="{FF2B5EF4-FFF2-40B4-BE49-F238E27FC236}">
                <a16:creationId xmlns:a16="http://schemas.microsoft.com/office/drawing/2014/main" id="{1A150463-E323-23BD-DB99-B5B60B32E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32529" y="1874584"/>
            <a:ext cx="4172845" cy="3125605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Graphic 212">
            <a:extLst>
              <a:ext uri="{FF2B5EF4-FFF2-40B4-BE49-F238E27FC236}">
                <a16:creationId xmlns:a16="http://schemas.microsoft.com/office/drawing/2014/main" id="{A753B935-E3DD-466D-BFAC-68E0BE02D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1971" y="858936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EA0B00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0" name="Graphic 212">
            <a:extLst>
              <a:ext uri="{FF2B5EF4-FFF2-40B4-BE49-F238E27FC236}">
                <a16:creationId xmlns:a16="http://schemas.microsoft.com/office/drawing/2014/main" id="{FB034F26-4148-4B59-B493-14D7A9A8B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1971" y="858936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EA0B00">
              <a:alpha val="30000"/>
            </a:srgb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42" name="Graphic 185">
            <a:extLst>
              <a:ext uri="{FF2B5EF4-FFF2-40B4-BE49-F238E27FC236}">
                <a16:creationId xmlns:a16="http://schemas.microsoft.com/office/drawing/2014/main" id="{5E6BB5FD-DB7B-4BE3-BA45-1EF042115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929FF76-4B3A-4294-BE6E-B507B22D1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53C18A4-10CC-4E91-A8A2-D5368972A1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356AC2F-73E0-44FD-B346-A209D274D3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95A85581-9712-414C-82D4-2FE96ACB2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B0828F2-35E7-4424-8082-6C258B676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44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7762BC-04DF-B198-4741-A2C36D48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pPr rtl="1"/>
            <a:r>
              <a:rPr lang="ar-JO" sz="4800"/>
              <a:t>حساب قدرة الرافعة </a:t>
            </a:r>
            <a:endParaRPr lang="en-US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89E0D1-44A0-BA3C-EB20-363764688C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82027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2567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F158A-9171-2281-A119-BCDCD08B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5980" y="1"/>
            <a:ext cx="2149037" cy="798785"/>
          </a:xfrm>
        </p:spPr>
        <p:txBody>
          <a:bodyPr>
            <a:normAutofit/>
          </a:bodyPr>
          <a:lstStyle/>
          <a:p>
            <a:pPr algn="r" rtl="1"/>
            <a:r>
              <a:rPr lang="ar-JO" dirty="0"/>
              <a:t>مثال</a:t>
            </a:r>
            <a:r>
              <a:rPr lang="en-US" dirty="0"/>
              <a:t> </a:t>
            </a:r>
            <a:r>
              <a:rPr lang="ar-JO" dirty="0"/>
              <a:t>:</a:t>
            </a:r>
            <a:endParaRPr lang="en-US" dirty="0"/>
          </a:p>
        </p:txBody>
      </p:sp>
      <p:graphicFrame>
        <p:nvGraphicFramePr>
          <p:cNvPr id="13319" name="Content Placeholder 2">
            <a:extLst>
              <a:ext uri="{FF2B5EF4-FFF2-40B4-BE49-F238E27FC236}">
                <a16:creationId xmlns:a16="http://schemas.microsoft.com/office/drawing/2014/main" id="{FA88D760-AD25-7219-7746-63CEABDE08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603167"/>
              </p:ext>
            </p:extLst>
          </p:nvPr>
        </p:nvGraphicFramePr>
        <p:xfrm>
          <a:off x="857114" y="573933"/>
          <a:ext cx="11146277" cy="5107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314" name="Picture 2">
            <a:extLst>
              <a:ext uri="{FF2B5EF4-FFF2-40B4-BE49-F238E27FC236}">
                <a16:creationId xmlns:a16="http://schemas.microsoft.com/office/drawing/2014/main" id="{15FB6278-EB40-5B6E-B736-9978E9D85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205740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>
            <a:extLst>
              <a:ext uri="{FF2B5EF4-FFF2-40B4-BE49-F238E27FC236}">
                <a16:creationId xmlns:a16="http://schemas.microsoft.com/office/drawing/2014/main" id="{68856F3F-C751-C9A4-A310-F5324ADA4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9604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>
            <a:extLst>
              <a:ext uri="{FF2B5EF4-FFF2-40B4-BE49-F238E27FC236}">
                <a16:creationId xmlns:a16="http://schemas.microsoft.com/office/drawing/2014/main" id="{F2A0F7E9-73E9-85F1-4E04-A170EB3BD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>
            <a:extLst>
              <a:ext uri="{FF2B5EF4-FFF2-40B4-BE49-F238E27FC236}">
                <a16:creationId xmlns:a16="http://schemas.microsoft.com/office/drawing/2014/main" id="{4E057E89-CA96-4FBE-52D4-796584B90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5081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715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3218</TotalTime>
  <Words>307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مشروع الشَّهر الثَّالث </vt:lpstr>
      <vt:lpstr>  الرَّوافع :   هي آلات بسيطة تتكون من ساق صلبة تدور حول نقطة ارتكاز ثابتة،  وتستخدم لتغيير اتجاه أو مقدار القوَّة اللازمة لرفع الأجسام. </vt:lpstr>
      <vt:lpstr>الروافع كآلات بسيطة </vt:lpstr>
      <vt:lpstr>أنواع الرَّوافع  هناك ثلاثة أنواع رئيسية من الروافع، تختلف في مواقع نقطة الارتكاز والقوَّة والمقاومة.    </vt:lpstr>
      <vt:lpstr>النوع الأول</vt:lpstr>
      <vt:lpstr>النوع الثاني</vt:lpstr>
      <vt:lpstr>النوع الثالث    تقع القوة بين نقطة الارتكاز والمقاومة . أمثلة :  المكنسة، صنارة الصيد، الملقط.       يكون ذراع المقاومة أطول من ذراع القوّة مما يعني أن القوة المؤثرة تكون أكبر من المقاومة.</vt:lpstr>
      <vt:lpstr>حساب قدرة الرافعة </vt:lpstr>
      <vt:lpstr>مثال 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مشروع الشَّهر الثَّالث </dc:title>
  <dc:creator>Ashraf F. Alqudah</dc:creator>
  <cp:lastModifiedBy>Mayar Al Qedah</cp:lastModifiedBy>
  <cp:revision>3</cp:revision>
  <dcterms:created xsi:type="dcterms:W3CDTF">2025-11-25T07:01:06Z</dcterms:created>
  <dcterms:modified xsi:type="dcterms:W3CDTF">2025-11-27T12:52:52Z</dcterms:modified>
</cp:coreProperties>
</file>