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74" r:id="rId4"/>
    <p:sldId id="273" r:id="rId5"/>
    <p:sldId id="279" r:id="rId6"/>
    <p:sldId id="277" r:id="rId7"/>
    <p:sldId id="267" r:id="rId8"/>
    <p:sldId id="271" r:id="rId9"/>
    <p:sldId id="269" r:id="rId10"/>
    <p:sldId id="283" r:id="rId11"/>
    <p:sldId id="259" r:id="rId12"/>
    <p:sldId id="280" r:id="rId13"/>
    <p:sldId id="257" r:id="rId14"/>
    <p:sldId id="263" r:id="rId15"/>
    <p:sldId id="260" r:id="rId16"/>
    <p:sldId id="264" r:id="rId17"/>
    <p:sldId id="265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62" d="100"/>
          <a:sy n="62" d="100"/>
        </p:scale>
        <p:origin x="154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theme" Target="theme/theme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 panose="020B060402020202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panose="020B0604020202020204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6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5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Cleanliness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10981"/>
            <a:ext cx="6400800" cy="1752600"/>
          </a:xfrm>
        </p:spPr>
        <p:txBody>
          <a:bodyPr/>
          <a:lstStyle/>
          <a:p>
            <a:r>
              <a:rPr dirty="0">
                <a:solidFill>
                  <a:schemeClr val="bg1"/>
                </a:solidFill>
                <a:highlight>
                  <a:srgbClr val="0000FF"/>
                </a:highlight>
              </a:rPr>
              <a:t>Why it matters and how we can help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571" y="681925"/>
            <a:ext cx="1714501" cy="17805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>
                <a:solidFill>
                  <a:srgbClr val="FF0000"/>
                </a:solidFill>
                <a:sym typeface="+mn-ea"/>
              </a:rPr>
              <a:t>How We Can Keep </a:t>
            </a:r>
            <a:r>
              <a:rPr lang="en-US">
                <a:solidFill>
                  <a:srgbClr val="FF0000"/>
                </a:solidFill>
                <a:sym typeface="+mn-ea"/>
              </a:rPr>
              <a:t>Enviroment</a:t>
            </a:r>
            <a:r>
              <a:rPr>
                <a:solidFill>
                  <a:srgbClr val="FF0000"/>
                </a:solidFill>
                <a:sym typeface="+mn-ea"/>
              </a:rPr>
              <a:t> Clean</a:t>
            </a:r>
            <a:r>
              <a:rPr lang="en-US">
                <a:solidFill>
                  <a:srgbClr val="FF0000"/>
                </a:solidFill>
                <a:sym typeface="+mn-ea"/>
              </a:rPr>
              <a:t>?</a:t>
            </a:r>
            <a:endParaRPr lang="en-US"/>
          </a:p>
        </p:txBody>
      </p:sp>
      <p:pic>
        <p:nvPicPr>
          <p:cNvPr id="6" name="Content Placeholder 5" descr="ree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850" y="1555115"/>
            <a:ext cx="8076565" cy="452310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>
                <a:solidFill>
                  <a:srgbClr val="FF0000"/>
                </a:solidFill>
              </a:rPr>
              <a:t>How We Can Keep </a:t>
            </a:r>
            <a:r>
              <a:rPr lang="en-US">
                <a:solidFill>
                  <a:srgbClr val="FF0000"/>
                </a:solidFill>
              </a:rPr>
              <a:t>Enviroment</a:t>
            </a:r>
            <a:r>
              <a:rPr>
                <a:solidFill>
                  <a:srgbClr val="FF0000"/>
                </a:solidFill>
              </a:rPr>
              <a:t> Clean</a:t>
            </a:r>
            <a:r>
              <a:rPr lang="en-US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• Reduce, reuse, recycle</a:t>
            </a:r>
          </a:p>
          <a:p>
            <a:r>
              <a:rPr dirty="0"/>
              <a:t>• Plant trees</a:t>
            </a:r>
          </a:p>
          <a:p>
            <a:r>
              <a:rPr dirty="0"/>
              <a:t>• Use eco‑friendly products</a:t>
            </a:r>
          </a:p>
          <a:p>
            <a:r>
              <a:rPr dirty="0"/>
              <a:t>• Save water and electricity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>
                <a:solidFill>
                  <a:srgbClr val="FF0000"/>
                </a:solidFill>
              </a:rPr>
              <a:t>Main Causes of Pollution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• Plastic waste</a:t>
            </a:r>
          </a:p>
          <a:p>
            <a:r>
              <a:rPr dirty="0"/>
              <a:t>• Air pollution from factories a</a:t>
            </a:r>
            <a:r>
              <a:rPr lang="en-US" dirty="0"/>
              <a:t>nd</a:t>
            </a:r>
            <a:r>
              <a:rPr dirty="0"/>
              <a:t> cars</a:t>
            </a:r>
          </a:p>
          <a:p>
            <a:r>
              <a:rPr dirty="0"/>
              <a:t>•</a:t>
            </a:r>
            <a:r>
              <a:rPr lang="en-US" dirty="0"/>
              <a:t> </a:t>
            </a:r>
            <a:r>
              <a:rPr dirty="0"/>
              <a:t>Water contamination</a:t>
            </a:r>
          </a:p>
          <a:p>
            <a:r>
              <a:rPr dirty="0"/>
              <a:t>• Deforestation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>
                <a:solidFill>
                  <a:srgbClr val="FF0000"/>
                </a:solidFill>
              </a:rPr>
              <a:t>Why</a:t>
            </a:r>
            <a:r>
              <a:rPr lang="en-US">
                <a:solidFill>
                  <a:srgbClr val="FF0000"/>
                </a:solidFill>
              </a:rPr>
              <a:t> Does</a:t>
            </a:r>
            <a:r>
              <a:rPr>
                <a:solidFill>
                  <a:srgbClr val="FF0000"/>
                </a:solidFill>
              </a:rPr>
              <a:t> Cleanliness  Important</a:t>
            </a:r>
            <a:r>
              <a:rPr lang="en-US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• Protects human health</a:t>
            </a:r>
          </a:p>
          <a:p>
            <a:r>
              <a:rPr dirty="0"/>
              <a:t>• Keeps ecosystems alive</a:t>
            </a:r>
          </a:p>
          <a:p>
            <a:r>
              <a:rPr dirty="0"/>
              <a:t>• Reduces pollution and waste</a:t>
            </a:r>
          </a:p>
          <a:p>
            <a:r>
              <a:rPr dirty="0"/>
              <a:t>• Helps future generations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cleanliness</a:t>
            </a:r>
            <a:br>
              <a:rPr lang="en-US"/>
            </a:br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1448" y="1600200"/>
            <a:ext cx="6341104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solidFill>
                  <a:srgbClr val="FF0000"/>
                </a:solidFill>
              </a:rPr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A clean Earth means a healthier and safer life.</a:t>
            </a:r>
          </a:p>
          <a:p>
            <a:r>
              <a:rPr dirty="0"/>
              <a:t>Small actions from every person make a big difference.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cleanliness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0624" y="2084776"/>
            <a:ext cx="3302752" cy="355681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Thankyou for listening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9763" y="2559144"/>
            <a:ext cx="5284922" cy="322172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Cleanliness is Greart</a:t>
            </a:r>
          </a:p>
        </p:txBody>
      </p:sp>
      <p:pic>
        <p:nvPicPr>
          <p:cNvPr id="1026" name="Picture 2" descr="Clean Earth Clipart Images | Free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627" y="1751308"/>
            <a:ext cx="7113722" cy="456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  <a:sym typeface="+mn-ea"/>
              </a:rPr>
              <a:t>What does cleanliness mean?</a:t>
            </a:r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1206500" y="1651000"/>
            <a:ext cx="7143750" cy="36512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Definotion of cleanliness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sym typeface="+mn-ea"/>
              </a:rPr>
              <a:t>Being free from dirt, germs, and sickness and  keeping your body and your surroundings clean to stay healthy.</a:t>
            </a:r>
            <a:endParaRPr lang="en-US" altLang="en-US"/>
          </a:p>
          <a:p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1765300" y="3429000"/>
            <a:ext cx="5718810" cy="300101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  <a:sym typeface="+mn-ea"/>
              </a:rPr>
              <a:t>What are 2 types of cleanliness?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sym typeface="+mn-ea"/>
              </a:rPr>
              <a:t>Personal </a:t>
            </a:r>
            <a:r>
              <a:rPr lang="en-US" altLang="en-US"/>
              <a:t>cleanliness</a:t>
            </a:r>
          </a:p>
        </p:txBody>
      </p:sp>
      <p:pic>
        <p:nvPicPr>
          <p:cNvPr id="9" name="Content Placeholder 5" descr="0-personal-hygiene-and-cleanliness-health-4th-grade-thumb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50009"/>
          <a:stretch>
            <a:fillRect/>
          </a:stretch>
        </p:blipFill>
        <p:spPr>
          <a:xfrm>
            <a:off x="457200" y="2292985"/>
            <a:ext cx="4040505" cy="3943985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altLang="en-US"/>
              <a:t>Environmental cleanliness</a:t>
            </a: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5025" y="2845435"/>
            <a:ext cx="4192905" cy="32575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C00000"/>
                </a:solidFill>
                <a:sym typeface="+mn-ea"/>
              </a:rPr>
              <a:t>Personal cleanliness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solidFill>
                  <a:srgbClr val="FF0000"/>
                </a:solidFill>
                <a:sym typeface="+mn-ea"/>
              </a:rPr>
              <a:t>Personal cleanliness( hygiene):</a:t>
            </a:r>
            <a:r>
              <a:rPr lang="en-US" altLang="en-US">
                <a:sym typeface="+mn-ea"/>
              </a:rPr>
              <a:t> is the practice of keeping yourself clean.</a:t>
            </a:r>
            <a:endParaRPr lang="en-US" altLang="en-US">
              <a:solidFill>
                <a:schemeClr val="tx1"/>
              </a:solidFill>
              <a:sym typeface="+mn-ea"/>
            </a:endParaRPr>
          </a:p>
          <a:p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804035" y="2733040"/>
            <a:ext cx="5535930" cy="37363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ym typeface="+mn-ea"/>
              </a:rPr>
              <a:t>Personal hygiene</a:t>
            </a:r>
            <a:endParaRPr lang="en-US"/>
          </a:p>
        </p:txBody>
      </p:sp>
      <p:pic>
        <p:nvPicPr>
          <p:cNvPr id="4" name="Content Placeholder 3" descr="4e648b6a370371a3c8e960e3011efa6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4915" y="1776730"/>
            <a:ext cx="7103745" cy="47498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765300" y="274955"/>
            <a:ext cx="570928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C00000"/>
                </a:solidFill>
              </a:rPr>
              <a:t>Enviromental cleanliness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  <a:p>
            <a:r>
              <a:rPr lang="en-US" altLang="en-US"/>
              <a:t>This focuses on keeping the surrounding environment safe and clean.</a:t>
            </a:r>
          </a:p>
          <a:p>
            <a:endParaRPr lang="en-US" altLang="en-US"/>
          </a:p>
        </p:txBody>
      </p:sp>
      <p:pic>
        <p:nvPicPr>
          <p:cNvPr id="5" name="Picture 4" descr="images (1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825" y="3429000"/>
            <a:ext cx="5013325" cy="269684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1071</Words>
  <Application>Microsoft Office PowerPoint</Application>
  <PresentationFormat>On-screen Show (4:3)</PresentationFormat>
  <Paragraphs>65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Cleanliness </vt:lpstr>
      <vt:lpstr>Cleanliness is Greart</vt:lpstr>
      <vt:lpstr>What does cleanliness mean?</vt:lpstr>
      <vt:lpstr>Definotion of cleanliness</vt:lpstr>
      <vt:lpstr>What are 2 types of cleanliness?</vt:lpstr>
      <vt:lpstr>Personal cleanliness </vt:lpstr>
      <vt:lpstr>Personal hygiene</vt:lpstr>
      <vt:lpstr>PowerPoint Presentation</vt:lpstr>
      <vt:lpstr>Enviromental cleanliness</vt:lpstr>
      <vt:lpstr>How We Can Keep Enviroment Clean?</vt:lpstr>
      <vt:lpstr>How We Can Keep Enviroment Clean?</vt:lpstr>
      <vt:lpstr>Main Causes of Pollution</vt:lpstr>
      <vt:lpstr>Why Does Cleanliness  Important?</vt:lpstr>
      <vt:lpstr>cleanliness </vt:lpstr>
      <vt:lpstr>Conclusion</vt:lpstr>
      <vt:lpstr> cleanliness</vt:lpstr>
      <vt:lpstr>Thankyou for listening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Cleanliness </dc:title>
  <dc:creator>User</dc:creator>
  <dc:description>generated using python-pptx</dc:description>
  <cp:lastModifiedBy>Hala Klieb</cp:lastModifiedBy>
  <cp:revision>9</cp:revision>
  <dcterms:created xsi:type="dcterms:W3CDTF">2013-01-27T09:14:00Z</dcterms:created>
  <dcterms:modified xsi:type="dcterms:W3CDTF">2025-11-25T21:08:12Z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C2F569EF24BF4F90A07F5E54D21533D4_13</vt:lpwstr>
  </property>
  <property fmtid="{D5CDD505-2E9C-101B-9397-08002B2CF9AE}" pid="3" name="KSOProductBuildVer">
    <vt:lpwstr>1033-12.2.0.23155</vt:lpwstr>
  </property>
</Properties>
</file>