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أدارة دخل الأسرة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08686"/>
          </a:xfrm>
        </p:spPr>
        <p:txBody>
          <a:bodyPr/>
          <a:lstStyle/>
          <a:p>
            <a:pPr algn="r"/>
            <a:r>
              <a:rPr lang="ar-JO" dirty="0" smtClean="0"/>
              <a:t>عمل الطالب : محمد الواوي</a:t>
            </a:r>
            <a:endParaRPr lang="en-US" dirty="0" smtClean="0"/>
          </a:p>
          <a:p>
            <a:r>
              <a:rPr lang="ar-JO" dirty="0" smtClean="0"/>
              <a:t>مشروع المهني و الثقافة المالية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في النهاية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194022"/>
          </a:xfrm>
        </p:spPr>
        <p:txBody>
          <a:bodyPr>
            <a:normAutofit/>
          </a:bodyPr>
          <a:lstStyle/>
          <a:p>
            <a:pPr algn="r"/>
            <a:r>
              <a:rPr lang="ar-JO" dirty="0" smtClean="0"/>
              <a:t>شكرا لكم لحسن استماعكم </a:t>
            </a:r>
          </a:p>
          <a:p>
            <a:pPr algn="r"/>
            <a:r>
              <a:rPr lang="ar-JO" dirty="0" smtClean="0"/>
              <a:t>عمل الطالب : محمد الواوي </a:t>
            </a:r>
          </a:p>
          <a:p>
            <a:pPr algn="r"/>
            <a:r>
              <a:rPr lang="ar-JO" dirty="0" smtClean="0"/>
              <a:t>مشروع المهني و الثقافة المالية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 المقصود بإدارة دخل الأسرة؟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b="1" dirty="0"/>
              <a:t>إدارة دخل الأسرة</a:t>
            </a:r>
            <a:r>
              <a:rPr lang="ar-JO" dirty="0"/>
              <a:t> هي عملية تنظيم وتخطيط كيفية الحصول على دخل الأسرة وكيفية إنفاقه وتوزيعه بطريقة تساعد على تلبية الاحتياجات الأساسية، وتحقيق الأهداف المالية، وتجنب الديون، وبناء استقرار مالي على المدى </a:t>
            </a:r>
            <a:r>
              <a:rPr lang="ar-JO" dirty="0" smtClean="0"/>
              <a:t>الطويل.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تحديد مصادر الدخل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يتم تحديد مصادر الدخل بناء على الرواتب، المشاريع الخاصة، الدعم الحكومي، الاستثمارات، وغيرها.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وضع ميزانية شهرية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1" y="95696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02420" y="3932983"/>
            <a:ext cx="97703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r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ar-JO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تحديد المصروفات الأساسية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JO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ar-S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تحديد المصروفات </a:t>
            </a:r>
            <a:r>
              <a:rPr lang="ar-S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الثانوية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ar-JO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J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تخصيص جزء للادخار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الادخار وبناء الطوارئ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62059" y="2898174"/>
            <a:ext cx="1129347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إ</a:t>
            </a:r>
            <a:r>
              <a: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دخار نسبة معينة شهرياً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إنشاء صندوق للطوارئ يغطي 3–6 أشهر من المصروفات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كيفية التحكم في المصروفات 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04377" y="2970013"/>
            <a:ext cx="68227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مراقبة الإنفاق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تجنب المصاريف غير الضرورية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الاستفادة من العروض والتخفيضات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إدارة الديون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62110" y="2776796"/>
            <a:ext cx="87767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تجنب تراكم الديون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سداد القروض بانتظام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عدم استخدام بطاقات الائتمان بشكل مفرط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التخطيط للمستقبل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1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493125"/>
            <a:ext cx="934903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وضع أهداف مالية قصيرة وطويلة المدى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الادخار للتعليم، شراء منزل، التقاعد، أو الاستثمار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أهمية إدارة دخل الأسرة؟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1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62238"/>
            <a:ext cx="86196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تحسين مستوى المعيشة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JO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يمنع الوقوع في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مشكلات مالية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r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ar-S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يعطي </a:t>
            </a:r>
            <a:r>
              <a:rPr lang="ar-S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الأسرة</a:t>
            </a:r>
            <a:r>
              <a:rPr lang="ar-JO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استقراراً وأماناً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تحقيق أهداف أكبر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مثل شراء منزل أو السفر أو الاستثمار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6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346</TotalTime>
  <Words>210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أدارة دخل الأسرة</vt:lpstr>
      <vt:lpstr>ما المقصود بإدارة دخل الأسرة؟</vt:lpstr>
      <vt:lpstr>تحديد مصادر الدخل</vt:lpstr>
      <vt:lpstr>وضع ميزانية شهرية</vt:lpstr>
      <vt:lpstr>الادخار وبناء الطوارئ</vt:lpstr>
      <vt:lpstr>كيفية التحكم في المصروفات </vt:lpstr>
      <vt:lpstr>إدارة الديون</vt:lpstr>
      <vt:lpstr>التخطيط للمستقبل</vt:lpstr>
      <vt:lpstr>ما أهمية إدارة دخل الأسرة؟</vt:lpstr>
      <vt:lpstr>في النهاية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أدارة دخل الأسرة</dc:title>
  <dc:creator>Admin</dc:creator>
  <cp:lastModifiedBy>Admin</cp:lastModifiedBy>
  <cp:revision>9</cp:revision>
  <dcterms:created xsi:type="dcterms:W3CDTF">2025-11-25T13:24:14Z</dcterms:created>
  <dcterms:modified xsi:type="dcterms:W3CDTF">2025-11-25T19:11:39Z</dcterms:modified>
</cp:coreProperties>
</file>