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التوعية بوسائل الدفع الإلكتروني الآمنة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دليل رقمي لحماية المستخدمين من الاحتيال المالي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التوعية بوسائل الدفع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ازدياد استخدام الدفع الإلكتروني في الحياة اليومية.</a:t>
            </a:r>
          </a:p>
          <a:p>
            <a:r>
              <a:t>- ضرورة حماية الطلاب وأفراد المدرسة من الاحتيال.</a:t>
            </a:r>
          </a:p>
          <a:p>
            <a:r>
              <a:t>- بناء وعي رقمي يساعد على استخدام آمن للتقنية.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وسائل الدفع الإلكتروني الأكثر أمانًا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المحافظ الإلكترونية الموثوقة.</a:t>
            </a:r>
          </a:p>
          <a:p>
            <a:r>
              <a:t>- البطاقات البنكية ذات التحقق الثنائي.</a:t>
            </a:r>
          </a:p>
          <a:p>
            <a:r>
              <a:t>- الدفع عبر التطبيقات الرسمية للبنوك.</a:t>
            </a:r>
          </a:p>
          <a:p>
            <a:r>
              <a:t>- استخدام بطاقات الدفع المسبقة للشحن.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للأمان أثناء الدفع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عدم مشاركة المعلومات البنكية.</a:t>
            </a:r>
          </a:p>
          <a:p>
            <a:r>
              <a:t>- تفعيل ميزة التحقق بخطوتين.</a:t>
            </a:r>
          </a:p>
          <a:p>
            <a:r>
              <a:t>- استخدام شبكات إنترنت آمنة.</a:t>
            </a:r>
          </a:p>
          <a:p>
            <a:r>
              <a:t>- مراجعة سجل العمليات البنكية باستمرار.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التكنولوجيا في حماية المستخدمين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تقنيات التشفير لحماية البيانات.</a:t>
            </a:r>
          </a:p>
          <a:p>
            <a:r>
              <a:t>- أنظمة كشف الاحتيال المبكر.</a:t>
            </a:r>
          </a:p>
          <a:p>
            <a:r>
              <a:t>- بصمة الوجه أو الإصبع للتحقق من الهوية.</a:t>
            </a:r>
          </a:p>
          <a:p>
            <a:r>
              <a:t>- إشعارات فورية لأي معاملة مشبوهة.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كيفية توعية المجتمع المدرسي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تنظيم ورش عمل للطلاب.</a:t>
            </a:r>
          </a:p>
          <a:p>
            <a:r>
              <a:t>- نشر ملصقات توعوية في المدرسة.</a:t>
            </a:r>
          </a:p>
          <a:p>
            <a:r>
              <a:t>- إعداد فيديو أو دليل رقمي للطلاب.</a:t>
            </a:r>
          </a:p>
          <a:p>
            <a:r>
              <a:t>- تقديم محاضرات قصيرة خلال الطابور الصباحي.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شكر وتقدير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أحمد محمد يوسف محمد</a:t>
            </a:r>
          </a:p>
          <a:p>
            <a:r>
              <a:t>وشكراً لحسن استماعكم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