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6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2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605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6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9072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86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2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7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2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3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7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2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4D3D-4642-4022-BE70-A34E1ED4DB1C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6BBD9A-5E31-4CCF-97E7-536BE7A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9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12" y="830179"/>
            <a:ext cx="10058400" cy="59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45" y="1198520"/>
            <a:ext cx="10058400" cy="56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64" y="1170936"/>
            <a:ext cx="10058400" cy="56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10843"/>
            <a:ext cx="10058400" cy="55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51472"/>
            <a:ext cx="10058400" cy="59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8848"/>
            <a:ext cx="10058400" cy="60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PREPARED BY: </a:t>
            </a:r>
            <a:r>
              <a:rPr lang="en-US" dirty="0" err="1" smtClean="0"/>
              <a:t>Saif</a:t>
            </a:r>
            <a:r>
              <a:rPr lang="en-US" dirty="0" smtClean="0"/>
              <a:t> abourah </a:t>
            </a:r>
            <a:br>
              <a:rPr lang="en-US" dirty="0" smtClean="0"/>
            </a:b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76200"/>
            <a:ext cx="10058400" cy="57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08383"/>
            <a:ext cx="10058400" cy="60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34789"/>
            <a:ext cx="10058400" cy="55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22684"/>
            <a:ext cx="10058400" cy="59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73758"/>
            <a:ext cx="10058400" cy="578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52716"/>
            <a:ext cx="10058400" cy="570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23399"/>
            <a:ext cx="10058400" cy="57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72818"/>
            <a:ext cx="10058400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</TotalTime>
  <Words>9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PREPARED BY: Saif abourah  9th grade 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Sayf Aboura</dc:creator>
  <cp:lastModifiedBy>Sayf Aboura</cp:lastModifiedBy>
  <cp:revision>4</cp:revision>
  <dcterms:created xsi:type="dcterms:W3CDTF">2025-11-28T07:19:13Z</dcterms:created>
  <dcterms:modified xsi:type="dcterms:W3CDTF">2025-11-28T09:47:44Z</dcterms:modified>
</cp:coreProperties>
</file>