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7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818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89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2660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7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5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7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2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0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8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1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68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7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213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🔧 </a:t>
            </a:r>
            <a:r>
              <a:rPr dirty="0" err="1"/>
              <a:t>الروافع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4050834"/>
            <a:ext cx="2156714" cy="1096899"/>
          </a:xfrm>
        </p:spPr>
        <p:txBody>
          <a:bodyPr/>
          <a:lstStyle/>
          <a:p>
            <a:pPr algn="l" rtl="1"/>
            <a:r>
              <a:rPr dirty="0" err="1"/>
              <a:t>إعداد</a:t>
            </a:r>
            <a:r>
              <a:rPr dirty="0"/>
              <a:t>: </a:t>
            </a:r>
            <a:r>
              <a:rPr dirty="0" err="1"/>
              <a:t>زيد</a:t>
            </a:r>
            <a:r>
              <a:rPr dirty="0"/>
              <a:t> </a:t>
            </a:r>
            <a:r>
              <a:rPr dirty="0" err="1"/>
              <a:t>الأنصاري</a:t>
            </a:r>
            <a:r>
              <a:rPr dirty="0"/>
              <a:t> 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⚙️ ما هي الروافع؟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🔸 أدوات بسيطة لتسهيل العمل</a:t>
            </a:r>
          </a:p>
          <a:p>
            <a:r>
              <a:t>🔸 تضاعف القوة</a:t>
            </a:r>
          </a:p>
          <a:p>
            <a:r>
              <a:t>🔸 لها نقطة ارتكاز ثابتة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🔩 أجزاء الرافعة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📍 نقطة الارتكاز</a:t>
            </a:r>
          </a:p>
          <a:p>
            <a:r>
              <a:t>💪 القوة المبذولة</a:t>
            </a:r>
          </a:p>
          <a:p>
            <a:r>
              <a:t>📦 المقاومة (الحمل)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🔢 أنواع الروافع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1️⃣ النوع الأول</a:t>
            </a:r>
          </a:p>
          <a:p>
            <a:r>
              <a:t>2️⃣ النوع الثاني</a:t>
            </a:r>
          </a:p>
          <a:p>
            <a:r>
              <a:t>3️⃣ النوع الثالث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🧷 النوع الأول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📌 تكون نقطة الارتكاز بين القوة والحمل</a:t>
            </a:r>
          </a:p>
          <a:p>
            <a:r>
              <a:t>🪑 مثال: الأرجوحة، المقص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🛒 النوع الثاني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📌 يكون الحمل بين القوة ونقطة الارتكاز</a:t>
            </a:r>
          </a:p>
          <a:p>
            <a:r>
              <a:t>🛍 مثال: عربة اليد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✋ النوع الثالث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📌 تكون القوة بين الحمل ونقطة الارتكاز</a:t>
            </a:r>
          </a:p>
          <a:p>
            <a:r>
              <a:t>🔧 مثال: الملقط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🎯 فوائد استخدام الروافع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🔹 تقليل الجهد</a:t>
            </a:r>
          </a:p>
          <a:p>
            <a:r>
              <a:t>🔹 زيادة القوة</a:t>
            </a:r>
          </a:p>
          <a:p>
            <a:r>
              <a:t>🔹 إنجاز العمل بسهولة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📘 أمثلة من الحياة اليومية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🛠 المطرقة</a:t>
            </a:r>
          </a:p>
          <a:p>
            <a:r>
              <a:t>🚲 الدواسات</a:t>
            </a:r>
          </a:p>
          <a:p>
            <a:r>
              <a:t>🏋️‍♂️ الأذرع أثناء الرفع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123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Facet</vt:lpstr>
      <vt:lpstr>🔧 الروافع</vt:lpstr>
      <vt:lpstr>⚙️ ما هي الروافع؟</vt:lpstr>
      <vt:lpstr>🔩 أجزاء الرافعة</vt:lpstr>
      <vt:lpstr>🔢 أنواع الروافع</vt:lpstr>
      <vt:lpstr>🧷 النوع الأول</vt:lpstr>
      <vt:lpstr>🛒 النوع الثاني</vt:lpstr>
      <vt:lpstr>✋ النوع الثالث</vt:lpstr>
      <vt:lpstr>🎯 فوائد استخدام الروافع</vt:lpstr>
      <vt:lpstr>📘 أمثلة من الحياة اليومية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🔧 الروافع</dc:title>
  <dc:subject/>
  <dc:creator>Lenovo</dc:creator>
  <cp:keywords/>
  <dc:description>generated using python-pptx</dc:description>
  <cp:lastModifiedBy>Zaid AlAnsari</cp:lastModifiedBy>
  <cp:revision>3</cp:revision>
  <dcterms:created xsi:type="dcterms:W3CDTF">2013-01-27T09:14:16Z</dcterms:created>
  <dcterms:modified xsi:type="dcterms:W3CDTF">2025-11-28T10:41:40Z</dcterms:modified>
  <cp:category/>
</cp:coreProperties>
</file>