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yf Aboura" initials="SA" lastIdx="0" clrIdx="0">
    <p:extLst>
      <p:ext uri="{19B8F6BF-5375-455C-9EA6-DF929625EA0E}">
        <p15:presenceInfo xmlns:p15="http://schemas.microsoft.com/office/powerpoint/2012/main" userId="Sayf Abou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C19-74C2-4F4D-A791-9F067274F046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214A-82DD-4253-A026-5C34DB647B2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73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C19-74C2-4F4D-A791-9F067274F046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214A-82DD-4253-A026-5C34DB64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0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C19-74C2-4F4D-A791-9F067274F046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214A-82DD-4253-A026-5C34DB64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57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C19-74C2-4F4D-A791-9F067274F046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214A-82DD-4253-A026-5C34DB647B2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6947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C19-74C2-4F4D-A791-9F067274F046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214A-82DD-4253-A026-5C34DB64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78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C19-74C2-4F4D-A791-9F067274F046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214A-82DD-4253-A026-5C34DB647B2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2977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C19-74C2-4F4D-A791-9F067274F046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214A-82DD-4253-A026-5C34DB64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8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C19-74C2-4F4D-A791-9F067274F046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214A-82DD-4253-A026-5C34DB64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22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C19-74C2-4F4D-A791-9F067274F046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214A-82DD-4253-A026-5C34DB64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5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C19-74C2-4F4D-A791-9F067274F046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214A-82DD-4253-A026-5C34DB64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3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C19-74C2-4F4D-A791-9F067274F046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214A-82DD-4253-A026-5C34DB64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8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C19-74C2-4F4D-A791-9F067274F046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214A-82DD-4253-A026-5C34DB64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7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C19-74C2-4F4D-A791-9F067274F046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214A-82DD-4253-A026-5C34DB64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C19-74C2-4F4D-A791-9F067274F046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214A-82DD-4253-A026-5C34DB64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2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C19-74C2-4F4D-A791-9F067274F046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214A-82DD-4253-A026-5C34DB64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6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C19-74C2-4F4D-A791-9F067274F046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214A-82DD-4253-A026-5C34DB64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3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C19-74C2-4F4D-A791-9F067274F046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214A-82DD-4253-A026-5C34DB64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0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D478C19-74C2-4F4D-A791-9F067274F046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1B8214A-82DD-4253-A026-5C34DB64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460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2" y="290763"/>
            <a:ext cx="11405937" cy="582790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562727" y="5173579"/>
            <a:ext cx="2213810" cy="6176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Saif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Abourah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89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74" y="222584"/>
            <a:ext cx="10928935" cy="617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1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6" y="357187"/>
            <a:ext cx="11070319" cy="623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9" y="261936"/>
            <a:ext cx="11089769" cy="637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300036"/>
            <a:ext cx="10889390" cy="628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79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99" y="338638"/>
            <a:ext cx="10552948" cy="60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1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" y="295274"/>
            <a:ext cx="11347534" cy="6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6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04775"/>
            <a:ext cx="11622004" cy="653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2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4" y="66675"/>
            <a:ext cx="11270033" cy="64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79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2" y="241634"/>
            <a:ext cx="11408334" cy="639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9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1" y="276225"/>
            <a:ext cx="10933949" cy="633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17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295275"/>
            <a:ext cx="10984330" cy="63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6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6" y="395287"/>
            <a:ext cx="11288297" cy="62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00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6" y="395287"/>
            <a:ext cx="11132971" cy="61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80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1" y="314325"/>
            <a:ext cx="10921917" cy="62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7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</TotalTime>
  <Words>2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Sayf Aboura</dc:creator>
  <cp:lastModifiedBy>Sayf Aboura</cp:lastModifiedBy>
  <cp:revision>2</cp:revision>
  <dcterms:created xsi:type="dcterms:W3CDTF">2025-11-28T15:05:55Z</dcterms:created>
  <dcterms:modified xsi:type="dcterms:W3CDTF">2025-11-28T15:33:50Z</dcterms:modified>
</cp:coreProperties>
</file>