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1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C52A91-FF07-7950-F991-93A534EFC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F959F41-A990-8316-B94B-7F257D9C4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414A04-DEBE-C23D-05E8-B0E1A97B0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D82C06-2708-D266-9549-49A341A0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03D056-5BE7-FDC3-B187-3CE77A30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7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A61D92-DD3F-E80C-56A5-92056B74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B582B32-E310-7800-ACAB-951F80512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51C243-E052-CA83-6015-6B9AB5F2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CB0D9B-2D40-7AA9-9864-BB5187D5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825C2C-F4C0-0BAD-ED21-D54986341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D4E7EFE-CC98-24A0-C709-4388DAD39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101BC58-C260-E16F-129F-814092946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B11541-1071-0932-A6E8-DE8DFAA4B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AA416-E81F-14EF-EC7E-07777BFA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7AAEA3-F959-7C39-F9F7-761C5653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0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2C0157-6F00-D7B8-6197-574BA964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B6A529-3EFB-27EF-21AC-66249FA5E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46C046-2AA2-A079-9730-33373321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FCCFE3-2D76-6351-E3DD-35C240C75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197408-78A6-059A-BAC5-A27A6A69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851D3A-9BB1-86F2-0105-4CC3184C1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390497C-7F75-B311-B1AC-69E91DFB5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3B656F-ADA5-5D9D-61B9-B49B5339F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9EAA3A-8C05-2024-12C9-6E81974F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701375-13EE-F798-7ECD-05D38F0B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1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34B293-8304-0B36-8433-2F447955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5CF6EF3-F906-FF71-13C4-1F4C45C3C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2DB7A30-D938-0320-0503-F870F659A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D96896-3110-D70E-8C7A-CB29DB62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11E4BB-591C-2FFD-502D-6F8D94B3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94C0D8-BEE9-CB66-8C1D-3F0341956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3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13EDEB-406B-DBCE-7EB4-C9C09EDF2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3870FF-0C5B-BB34-A5DC-A7BC4034C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58034E4-E763-AF1E-79D3-07D443D16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7658DC7-4B8C-E77A-DAA5-4A014B79A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A70E7F2-BD30-0620-49E5-5E9D5289F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8B0DD1F-BF84-0402-2146-F6C6BFB1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B68AE35-C61F-9665-85B2-E924E9559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CD88703-D988-96BE-C892-0F61EC248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8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1DE33A-5F59-97AA-2B11-08009265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92CCAF4-C553-85E0-B6CF-5F1EFDE3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0766E3F-5872-C1B8-49B8-9CF3FF3A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7CF55BC-DE62-01D1-0477-576F6B4EA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6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F8B1A26-5EB4-CCEE-D52F-0EBDE3976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AD8F342-D7C3-2ABA-DD68-D7E73A10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966B353-4C24-0CAF-E102-0A1E5320C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1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C55A4-B1CB-9EE2-B26C-7B761E35C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26FF99-04F0-0B1C-7B58-BCC498899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B4163A6-8F6C-8641-A4BB-845387AD0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B07259-58F2-5E93-E91E-CD6AC470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2D6E18C-8FDE-9BBF-733E-C7852065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54EFA6-0D4C-F71E-6A5A-54120CDBF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6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14A9B6-B137-DA72-025B-9505630A8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91030A5-E8D0-1CFC-3D2F-890CEFA9A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8862C91-AA6E-08A8-40D4-EBB1BDCAB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0821B34-754A-5622-02E9-45A618DD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9BEE63-961A-0D44-5254-5B32E54C7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D05831-693A-7B1E-216C-0CC433CF9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5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BA79777-F0A7-4ABB-1FA1-82C18169F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F0A3DA-95BD-033B-00BE-5AA4694C2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C071A1-81E4-4887-C4A1-EC19722DE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C36EFE-3233-3E61-27CD-BF3508FA79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C5E5B3-437B-9B9F-5EF8-FB29ADA039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2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>
            <a:extLst>
              <a:ext uri="{FF2B5EF4-FFF2-40B4-BE49-F238E27FC236}">
                <a16:creationId xmlns:a16="http://schemas.microsoft.com/office/drawing/2014/main" id="{3E3D8DB8-C57B-7676-DC41-D0977430A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615926"/>
            <a:ext cx="6858000" cy="2387600"/>
          </a:xfrm>
        </p:spPr>
        <p:txBody>
          <a:bodyPr>
            <a:normAutofit/>
          </a:bodyPr>
          <a:lstStyle/>
          <a:p>
            <a:r>
              <a:rPr lang="ar-JO" sz="6600" b="1" dirty="0"/>
              <a:t>الشاعر رسول </a:t>
            </a:r>
            <a:r>
              <a:rPr lang="ar-JO" sz="6600" b="1" dirty="0" err="1"/>
              <a:t>حمزاتوف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0745" y="4209757"/>
            <a:ext cx="6400800" cy="1752600"/>
          </a:xfrm>
        </p:spPr>
        <p:txBody>
          <a:bodyPr>
            <a:noAutofit/>
          </a:bodyPr>
          <a:lstStyle/>
          <a:p>
            <a:pPr algn="r">
              <a:defRPr sz="2600"/>
            </a:pPr>
            <a:r>
              <a:rPr lang="ar-JO" sz="3200" dirty="0"/>
              <a:t>اسم الطالب : ريان فادي الجعبري</a:t>
            </a:r>
          </a:p>
          <a:p>
            <a:pPr algn="r">
              <a:defRPr sz="2600"/>
            </a:pPr>
            <a:r>
              <a:rPr lang="ar-JO" sz="3200" dirty="0"/>
              <a:t>الصف : العاشر(ب)</a:t>
            </a:r>
          </a:p>
          <a:p>
            <a:pPr algn="r">
              <a:defRPr sz="2600"/>
            </a:pPr>
            <a:r>
              <a:rPr lang="ar-JO" sz="3200" dirty="0"/>
              <a:t>المادة : اللغة العربية</a:t>
            </a:r>
          </a:p>
          <a:p>
            <a:pPr algn="r">
              <a:defRPr sz="2600"/>
            </a:pPr>
            <a:r>
              <a:rPr lang="ar-JO" sz="3200" dirty="0"/>
              <a:t>معلم المادة : </a:t>
            </a:r>
            <a:r>
              <a:rPr lang="ar-JO" sz="3200" dirty="0" err="1"/>
              <a:t>أ.أحمد</a:t>
            </a:r>
            <a:r>
              <a:rPr lang="ar-JO" sz="3200" dirty="0"/>
              <a:t> </a:t>
            </a:r>
            <a:r>
              <a:rPr lang="ar-JO" sz="3200" dirty="0" err="1"/>
              <a:t>الطواح</a:t>
            </a:r>
            <a:endParaRPr sz="3200" dirty="0"/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66FB28-0251-A7C7-622B-54F86AFAA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135" y="332349"/>
            <a:ext cx="9144000" cy="6193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0794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46" y="535890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sz="5400" u="sng" dirty="0" err="1"/>
              <a:t>نبذة</a:t>
            </a:r>
            <a:r>
              <a:rPr sz="5400" u="sng" dirty="0"/>
              <a:t> </a:t>
            </a:r>
            <a:r>
              <a:rPr sz="5400" u="sng" dirty="0" err="1"/>
              <a:t>عامة</a:t>
            </a:r>
            <a:r>
              <a:rPr sz="5400" u="sng" dirty="0"/>
              <a:t> </a:t>
            </a:r>
            <a:r>
              <a:rPr sz="5400" u="sng" dirty="0" err="1"/>
              <a:t>عن</a:t>
            </a:r>
            <a:r>
              <a:rPr sz="5400" u="sng" dirty="0"/>
              <a:t> </a:t>
            </a:r>
            <a:r>
              <a:rPr sz="5400" u="sng" dirty="0" err="1"/>
              <a:t>رسول</a:t>
            </a:r>
            <a:r>
              <a:rPr sz="5400" u="sng" dirty="0"/>
              <a:t> </a:t>
            </a:r>
            <a:r>
              <a:rPr sz="5400" u="sng" dirty="0" err="1"/>
              <a:t>حمزاتوف</a:t>
            </a:r>
            <a:endParaRPr sz="5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973" y="2506662"/>
            <a:ext cx="7886700" cy="4351338"/>
          </a:xfrm>
        </p:spPr>
        <p:txBody>
          <a:bodyPr wrap="square">
            <a:normAutofit/>
          </a:bodyPr>
          <a:lstStyle/>
          <a:p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يُعدّ</a:t>
            </a:r>
            <a:r>
              <a:rPr sz="3600" dirty="0"/>
              <a:t> </a:t>
            </a:r>
            <a:r>
              <a:rPr sz="3600" dirty="0" err="1"/>
              <a:t>رسول</a:t>
            </a:r>
            <a:r>
              <a:rPr sz="3600" dirty="0"/>
              <a:t> </a:t>
            </a:r>
            <a:r>
              <a:rPr sz="3600" dirty="0" err="1"/>
              <a:t>حمزاتوف</a:t>
            </a:r>
            <a:r>
              <a:rPr sz="3600" dirty="0"/>
              <a:t> </a:t>
            </a:r>
            <a:r>
              <a:rPr sz="3600" dirty="0" err="1"/>
              <a:t>واحداً</a:t>
            </a:r>
            <a:r>
              <a:rPr sz="3600" dirty="0"/>
              <a:t> </a:t>
            </a:r>
            <a:r>
              <a:rPr sz="3600" dirty="0" err="1"/>
              <a:t>من</a:t>
            </a:r>
            <a:r>
              <a:rPr sz="3600" dirty="0"/>
              <a:t> </a:t>
            </a:r>
            <a:r>
              <a:rPr sz="3600" dirty="0" err="1"/>
              <a:t>أهم</a:t>
            </a:r>
            <a:r>
              <a:rPr sz="3600" dirty="0"/>
              <a:t> </a:t>
            </a:r>
            <a:r>
              <a:rPr sz="3600" dirty="0" err="1"/>
              <a:t>شعراء</a:t>
            </a:r>
            <a:r>
              <a:rPr sz="3600" dirty="0"/>
              <a:t> </a:t>
            </a:r>
            <a:r>
              <a:rPr sz="3600" dirty="0" err="1"/>
              <a:t>داغستان</a:t>
            </a:r>
            <a:r>
              <a:rPr sz="3600" dirty="0"/>
              <a:t>.</a:t>
            </a:r>
            <a:endParaRPr lang="ar-JO" sz="3600" dirty="0"/>
          </a:p>
          <a:p>
            <a:pPr algn="r">
              <a:defRPr sz="2800"/>
            </a:pPr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اشتهر</a:t>
            </a:r>
            <a:r>
              <a:rPr sz="3600" dirty="0"/>
              <a:t> </a:t>
            </a:r>
            <a:r>
              <a:rPr sz="3600" dirty="0" err="1"/>
              <a:t>بارتباطه</a:t>
            </a:r>
            <a:r>
              <a:rPr sz="3600" dirty="0"/>
              <a:t> </a:t>
            </a:r>
            <a:r>
              <a:rPr sz="3600" dirty="0" err="1"/>
              <a:t>العميق</a:t>
            </a:r>
            <a:r>
              <a:rPr sz="3600" dirty="0"/>
              <a:t> </a:t>
            </a:r>
            <a:r>
              <a:rPr sz="3600" dirty="0" err="1"/>
              <a:t>بتراث</a:t>
            </a:r>
            <a:r>
              <a:rPr sz="3600" dirty="0"/>
              <a:t> </a:t>
            </a:r>
            <a:r>
              <a:rPr sz="3600" dirty="0" err="1"/>
              <a:t>شعبه</a:t>
            </a:r>
            <a:r>
              <a:rPr sz="3600" dirty="0"/>
              <a:t> </a:t>
            </a:r>
            <a:r>
              <a:rPr sz="3600" dirty="0" err="1"/>
              <a:t>وإبراز</a:t>
            </a:r>
            <a:r>
              <a:rPr sz="3600" dirty="0"/>
              <a:t> </a:t>
            </a:r>
            <a:r>
              <a:rPr sz="3600" dirty="0" err="1"/>
              <a:t>الهوية</a:t>
            </a:r>
            <a:r>
              <a:rPr sz="3600" dirty="0"/>
              <a:t> </a:t>
            </a:r>
            <a:r>
              <a:rPr sz="3600" dirty="0" err="1"/>
              <a:t>القوقازية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73541" y="499428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sz="6000" u="sng" dirty="0" err="1"/>
              <a:t>مولد</a:t>
            </a:r>
            <a:r>
              <a:rPr sz="6000" u="sng" dirty="0"/>
              <a:t> </a:t>
            </a:r>
            <a:r>
              <a:rPr sz="6000" u="sng" dirty="0" err="1"/>
              <a:t>ونشأة</a:t>
            </a:r>
            <a:r>
              <a:rPr sz="6000" u="sng" dirty="0"/>
              <a:t> </a:t>
            </a:r>
            <a:r>
              <a:rPr sz="6000" u="sng" dirty="0" err="1"/>
              <a:t>الشاعر</a:t>
            </a: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041" y="2402401"/>
            <a:ext cx="7886700" cy="4351338"/>
          </a:xfrm>
        </p:spPr>
        <p:txBody>
          <a:bodyPr wrap="square">
            <a:normAutofit/>
          </a:bodyPr>
          <a:lstStyle/>
          <a:p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وُلِد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lang="ar-JO" sz="3600" dirty="0"/>
              <a:t> </a:t>
            </a:r>
            <a:r>
              <a:rPr sz="3600" dirty="0"/>
              <a:t>8</a:t>
            </a:r>
            <a:r>
              <a:rPr lang="ar-JO" sz="3600" dirty="0"/>
              <a:t> </a:t>
            </a:r>
            <a:r>
              <a:rPr sz="3600" dirty="0" err="1"/>
              <a:t>سبتمبر</a:t>
            </a:r>
            <a:r>
              <a:rPr lang="ar-JO" sz="3600" dirty="0"/>
              <a:t> </a:t>
            </a:r>
            <a:r>
              <a:rPr sz="3600" dirty="0"/>
              <a:t>1923</a:t>
            </a:r>
            <a:r>
              <a:rPr lang="ar-JO"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قرية</a:t>
            </a:r>
            <a:r>
              <a:rPr sz="3600" dirty="0"/>
              <a:t> </a:t>
            </a:r>
            <a:r>
              <a:rPr sz="3600" dirty="0" err="1"/>
              <a:t>تساد</a:t>
            </a:r>
            <a:r>
              <a:rPr lang="ar-JO" sz="3600" dirty="0"/>
              <a:t>ا-</a:t>
            </a:r>
            <a:r>
              <a:rPr sz="3600" dirty="0" err="1"/>
              <a:t>داغستان</a:t>
            </a:r>
            <a:r>
              <a:rPr lang="ar-JO" sz="3600" dirty="0"/>
              <a:t>.</a:t>
            </a:r>
          </a:p>
          <a:p>
            <a:pPr algn="r">
              <a:defRPr sz="2800"/>
            </a:pPr>
            <a:endParaRPr lang="ar-JO"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نشأ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عائلة</a:t>
            </a:r>
            <a:r>
              <a:rPr sz="3600" dirty="0"/>
              <a:t> </a:t>
            </a:r>
            <a:r>
              <a:rPr sz="3600" dirty="0" err="1"/>
              <a:t>تمتهن</a:t>
            </a:r>
            <a:r>
              <a:rPr sz="3600" dirty="0"/>
              <a:t> </a:t>
            </a:r>
            <a:r>
              <a:rPr sz="3600" dirty="0" err="1"/>
              <a:t>الأدب</a:t>
            </a:r>
            <a:r>
              <a:rPr sz="3600" dirty="0"/>
              <a:t> </a:t>
            </a:r>
            <a:r>
              <a:rPr sz="3600" dirty="0" err="1"/>
              <a:t>وكانت</a:t>
            </a:r>
            <a:r>
              <a:rPr sz="3600" dirty="0"/>
              <a:t> </a:t>
            </a:r>
            <a:r>
              <a:rPr sz="3600" dirty="0" err="1"/>
              <a:t>البيئة</a:t>
            </a:r>
            <a:r>
              <a:rPr sz="3600" dirty="0"/>
              <a:t> </a:t>
            </a:r>
            <a:r>
              <a:rPr sz="3600" dirty="0" err="1"/>
              <a:t>سبباً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تطوير</a:t>
            </a:r>
            <a:r>
              <a:rPr sz="3600" dirty="0"/>
              <a:t> </a:t>
            </a:r>
            <a:r>
              <a:rPr sz="3600" dirty="0" err="1"/>
              <a:t>موهبته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000" u="sng" dirty="0" err="1"/>
              <a:t>تعليمه</a:t>
            </a:r>
            <a:r>
              <a:rPr sz="6000" u="sng" dirty="0"/>
              <a:t> </a:t>
            </a:r>
            <a:r>
              <a:rPr sz="6000" u="sng" dirty="0" err="1"/>
              <a:t>وبداياته</a:t>
            </a:r>
            <a:r>
              <a:rPr sz="6000" u="sng" dirty="0"/>
              <a:t> </a:t>
            </a:r>
            <a:r>
              <a:rPr sz="6000" u="sng" dirty="0" err="1"/>
              <a:t>الأدبية</a:t>
            </a: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كتب</a:t>
            </a:r>
            <a:r>
              <a:rPr sz="3600" dirty="0"/>
              <a:t> </a:t>
            </a:r>
            <a:r>
              <a:rPr sz="3600" dirty="0" err="1"/>
              <a:t>أول</a:t>
            </a:r>
            <a:r>
              <a:rPr sz="3600" dirty="0"/>
              <a:t> </a:t>
            </a:r>
            <a:r>
              <a:rPr sz="3600" dirty="0" err="1"/>
              <a:t>قصيدة</a:t>
            </a:r>
            <a:r>
              <a:rPr sz="3600" dirty="0"/>
              <a:t> </a:t>
            </a:r>
            <a:r>
              <a:rPr sz="3600" dirty="0" err="1"/>
              <a:t>وهو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عم</a:t>
            </a:r>
            <a:r>
              <a:rPr lang="ar-JO" sz="3600" dirty="0"/>
              <a:t>ر</a:t>
            </a:r>
            <a:r>
              <a:rPr sz="3600" dirty="0"/>
              <a:t>11</a:t>
            </a:r>
            <a:r>
              <a:rPr lang="ar-JO" sz="3600" dirty="0"/>
              <a:t> </a:t>
            </a:r>
            <a:r>
              <a:rPr sz="3600" dirty="0" err="1"/>
              <a:t>سنة</a:t>
            </a:r>
            <a:r>
              <a:rPr sz="3600" dirty="0"/>
              <a:t>.</a:t>
            </a:r>
            <a:endParaRPr lang="ar-JO" sz="3600" dirty="0"/>
          </a:p>
          <a:p>
            <a:pPr algn="r">
              <a:defRPr sz="2800"/>
            </a:pPr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سافر</a:t>
            </a:r>
            <a:r>
              <a:rPr sz="3600" dirty="0"/>
              <a:t> </a:t>
            </a:r>
            <a:r>
              <a:rPr sz="3600" dirty="0" err="1"/>
              <a:t>إلى</a:t>
            </a:r>
            <a:r>
              <a:rPr sz="3600" dirty="0"/>
              <a:t> </a:t>
            </a:r>
            <a:r>
              <a:rPr sz="3600" dirty="0" err="1"/>
              <a:t>موسكو</a:t>
            </a:r>
            <a:r>
              <a:rPr sz="3600" dirty="0"/>
              <a:t> </a:t>
            </a:r>
            <a:r>
              <a:rPr sz="3600" dirty="0" err="1"/>
              <a:t>عام</a:t>
            </a:r>
            <a:r>
              <a:rPr lang="ar-JO" sz="3600" dirty="0"/>
              <a:t> </a:t>
            </a:r>
            <a:r>
              <a:rPr sz="3600" dirty="0"/>
              <a:t>1945</a:t>
            </a:r>
            <a:r>
              <a:rPr lang="ar-JO" sz="3600" dirty="0"/>
              <a:t> </a:t>
            </a:r>
            <a:r>
              <a:rPr sz="3600" dirty="0" err="1"/>
              <a:t>لدراسة</a:t>
            </a:r>
            <a:r>
              <a:rPr sz="3600" dirty="0"/>
              <a:t> </a:t>
            </a:r>
            <a:r>
              <a:rPr sz="3600" dirty="0" err="1"/>
              <a:t>الأدب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معهد</a:t>
            </a:r>
            <a:r>
              <a:rPr sz="3600" dirty="0"/>
              <a:t> </a:t>
            </a:r>
            <a:r>
              <a:rPr sz="3600" dirty="0" err="1"/>
              <a:t>غوركي</a:t>
            </a:r>
            <a:r>
              <a:rPr sz="3600" dirty="0"/>
              <a:t>.</a:t>
            </a:r>
            <a:endParaRPr lang="ar-JO" sz="3600" dirty="0"/>
          </a:p>
          <a:p>
            <a:pPr algn="r">
              <a:defRPr sz="2800"/>
            </a:pPr>
            <a:endParaRPr sz="3600" dirty="0"/>
          </a:p>
          <a:p>
            <a:pPr algn="r">
              <a:defRPr sz="2800"/>
            </a:pPr>
            <a:r>
              <a:rPr lang="ar-JO" sz="3600" dirty="0"/>
              <a:t> </a:t>
            </a:r>
            <a:r>
              <a:rPr sz="3600" dirty="0" err="1"/>
              <a:t>تخرّج</a:t>
            </a:r>
            <a:r>
              <a:rPr sz="3600" dirty="0"/>
              <a:t> </a:t>
            </a:r>
            <a:r>
              <a:rPr sz="3600" dirty="0" err="1"/>
              <a:t>من</a:t>
            </a:r>
            <a:r>
              <a:rPr sz="3600" dirty="0"/>
              <a:t> </a:t>
            </a:r>
            <a:r>
              <a:rPr sz="3600" dirty="0" err="1"/>
              <a:t>المعهد</a:t>
            </a:r>
            <a:r>
              <a:rPr sz="3600" dirty="0"/>
              <a:t> </a:t>
            </a:r>
            <a:r>
              <a:rPr sz="3600" dirty="0" err="1"/>
              <a:t>عام</a:t>
            </a:r>
            <a:r>
              <a:rPr sz="3600" dirty="0"/>
              <a:t> 1950</a:t>
            </a:r>
            <a:r>
              <a:rPr lang="ar-JO" sz="3600" dirty="0"/>
              <a:t>.</a:t>
            </a:r>
            <a:endParaRPr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600" u="sng"/>
              <a:t>أسلوبه الأدبي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41536"/>
            <a:ext cx="7886700" cy="4351338"/>
          </a:xfrm>
        </p:spPr>
        <p:txBody>
          <a:bodyPr wrap="square">
            <a:normAutofit/>
          </a:bodyPr>
          <a:lstStyle/>
          <a:p>
            <a:endParaRPr sz="4400" dirty="0"/>
          </a:p>
          <a:p>
            <a:pPr algn="r">
              <a:defRPr sz="2800"/>
            </a:pPr>
            <a:r>
              <a:rPr lang="ar-JO" sz="4400" dirty="0"/>
              <a:t> </a:t>
            </a:r>
            <a:r>
              <a:rPr sz="4400" dirty="0" err="1"/>
              <a:t>جمع</a:t>
            </a:r>
            <a:r>
              <a:rPr sz="4400" dirty="0"/>
              <a:t> </a:t>
            </a:r>
            <a:r>
              <a:rPr sz="4400" dirty="0" err="1"/>
              <a:t>بين</a:t>
            </a:r>
            <a:r>
              <a:rPr sz="4400" dirty="0"/>
              <a:t> </a:t>
            </a:r>
            <a:r>
              <a:rPr sz="4400" dirty="0" err="1"/>
              <a:t>الحكمة</a:t>
            </a:r>
            <a:r>
              <a:rPr sz="4400" dirty="0"/>
              <a:t> </a:t>
            </a:r>
            <a:r>
              <a:rPr sz="4400" dirty="0" err="1"/>
              <a:t>الشعبية</a:t>
            </a:r>
            <a:r>
              <a:rPr sz="4400" dirty="0"/>
              <a:t> </a:t>
            </a:r>
            <a:r>
              <a:rPr sz="4400" dirty="0" err="1"/>
              <a:t>والتأمل</a:t>
            </a:r>
            <a:r>
              <a:rPr sz="4400" dirty="0"/>
              <a:t> </a:t>
            </a:r>
            <a:r>
              <a:rPr sz="4400" dirty="0" err="1"/>
              <a:t>الفلسفي</a:t>
            </a:r>
            <a:r>
              <a:rPr sz="4400" dirty="0"/>
              <a:t>.</a:t>
            </a:r>
            <a:endParaRPr lang="ar-JO" sz="4400" dirty="0"/>
          </a:p>
          <a:p>
            <a:pPr algn="r">
              <a:defRPr sz="2800"/>
            </a:pPr>
            <a:endParaRPr sz="4400" dirty="0"/>
          </a:p>
          <a:p>
            <a:pPr algn="r">
              <a:defRPr sz="2800"/>
            </a:pPr>
            <a:r>
              <a:rPr lang="ar-JO" sz="4400" dirty="0"/>
              <a:t> </a:t>
            </a:r>
            <a:r>
              <a:rPr sz="4400" dirty="0" err="1"/>
              <a:t>استوحى</a:t>
            </a:r>
            <a:r>
              <a:rPr sz="4400" dirty="0"/>
              <a:t> </a:t>
            </a:r>
            <a:r>
              <a:rPr sz="4400" dirty="0" err="1"/>
              <a:t>الكثير</a:t>
            </a:r>
            <a:r>
              <a:rPr sz="4400" dirty="0"/>
              <a:t> </a:t>
            </a:r>
            <a:r>
              <a:rPr sz="4400" dirty="0" err="1"/>
              <a:t>من</a:t>
            </a:r>
            <a:r>
              <a:rPr sz="4400" dirty="0"/>
              <a:t> </a:t>
            </a:r>
            <a:r>
              <a:rPr sz="4400" dirty="0" err="1"/>
              <a:t>صوره</a:t>
            </a:r>
            <a:r>
              <a:rPr sz="4400" dirty="0"/>
              <a:t> </a:t>
            </a:r>
            <a:r>
              <a:rPr sz="4400" dirty="0" err="1"/>
              <a:t>الشعرية</a:t>
            </a:r>
            <a:r>
              <a:rPr sz="4400" dirty="0"/>
              <a:t> </a:t>
            </a:r>
            <a:r>
              <a:rPr sz="4400" dirty="0" err="1"/>
              <a:t>من</a:t>
            </a:r>
            <a:r>
              <a:rPr sz="4400" dirty="0"/>
              <a:t> </a:t>
            </a:r>
            <a:r>
              <a:rPr sz="4400" dirty="0" err="1"/>
              <a:t>جبال</a:t>
            </a:r>
            <a:r>
              <a:rPr sz="4400" dirty="0"/>
              <a:t> </a:t>
            </a:r>
            <a:r>
              <a:rPr sz="4400" dirty="0" err="1"/>
              <a:t>داغستان</a:t>
            </a:r>
            <a:r>
              <a:rPr sz="4400" dirty="0"/>
              <a:t> </a:t>
            </a:r>
            <a:r>
              <a:rPr sz="4400" dirty="0" err="1"/>
              <a:t>وحياة</a:t>
            </a:r>
            <a:r>
              <a:rPr sz="4400" dirty="0"/>
              <a:t> </a:t>
            </a:r>
            <a:r>
              <a:rPr sz="4400" dirty="0" err="1"/>
              <a:t>أهلها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319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sz="6000" u="sng" dirty="0" err="1"/>
              <a:t>أبرز</a:t>
            </a:r>
            <a:r>
              <a:rPr sz="6000" u="sng" dirty="0"/>
              <a:t> </a:t>
            </a:r>
            <a:r>
              <a:rPr sz="6000" u="sng" dirty="0" err="1"/>
              <a:t>دواوينه</a:t>
            </a:r>
            <a:r>
              <a:rPr sz="6000" u="sng" dirty="0"/>
              <a:t> </a:t>
            </a:r>
            <a:r>
              <a:rPr sz="6000" u="sng" dirty="0" err="1"/>
              <a:t>وأعماله</a:t>
            </a:r>
            <a:endParaRPr sz="6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8147"/>
            <a:ext cx="7886700" cy="4351338"/>
          </a:xfrm>
        </p:spPr>
        <p:txBody>
          <a:bodyPr wrap="square">
            <a:noAutofit/>
          </a:bodyPr>
          <a:lstStyle/>
          <a:p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ديوانه</a:t>
            </a:r>
            <a:r>
              <a:rPr sz="4000" dirty="0"/>
              <a:t> </a:t>
            </a:r>
            <a:r>
              <a:rPr sz="4000" dirty="0" err="1"/>
              <a:t>الأول</a:t>
            </a:r>
            <a:r>
              <a:rPr sz="4000" dirty="0"/>
              <a:t> </a:t>
            </a:r>
            <a:r>
              <a:rPr sz="4000" dirty="0" err="1"/>
              <a:t>صدر</a:t>
            </a:r>
            <a:r>
              <a:rPr sz="4000" dirty="0"/>
              <a:t> </a:t>
            </a:r>
            <a:r>
              <a:rPr sz="4000" dirty="0" err="1"/>
              <a:t>عام</a:t>
            </a:r>
            <a:r>
              <a:rPr sz="4000" dirty="0"/>
              <a:t> 1943</a:t>
            </a:r>
            <a:r>
              <a:rPr lang="ar-JO" sz="4000" dirty="0"/>
              <a:t>.</a:t>
            </a:r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كتاب</a:t>
            </a:r>
            <a:r>
              <a:rPr lang="ar-JO" sz="4000" dirty="0"/>
              <a:t> </a:t>
            </a:r>
            <a:r>
              <a:rPr sz="4000" dirty="0"/>
              <a:t>«</a:t>
            </a:r>
            <a:r>
              <a:rPr sz="4000" dirty="0" err="1"/>
              <a:t>داغستان</a:t>
            </a:r>
            <a:r>
              <a:rPr sz="4000" dirty="0"/>
              <a:t> </a:t>
            </a:r>
            <a:r>
              <a:rPr sz="4000" dirty="0" err="1"/>
              <a:t>بلدي</a:t>
            </a:r>
            <a:r>
              <a:rPr sz="4000" dirty="0"/>
              <a:t>» </a:t>
            </a:r>
            <a:r>
              <a:rPr lang="ar-JO" sz="4000" dirty="0"/>
              <a:t> </a:t>
            </a:r>
            <a:r>
              <a:rPr sz="4000" dirty="0" err="1"/>
              <a:t>الذي</a:t>
            </a:r>
            <a:r>
              <a:rPr sz="4000" dirty="0"/>
              <a:t> </a:t>
            </a:r>
            <a:r>
              <a:rPr sz="4000" dirty="0" err="1"/>
              <a:t>يُعد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 </a:t>
            </a:r>
            <a:r>
              <a:rPr sz="4000" dirty="0" err="1"/>
              <a:t>أهم</a:t>
            </a:r>
            <a:r>
              <a:rPr sz="4000" dirty="0"/>
              <a:t> </a:t>
            </a:r>
            <a:r>
              <a:rPr sz="4000" dirty="0" err="1"/>
              <a:t>أعماله</a:t>
            </a:r>
            <a:r>
              <a:rPr sz="4000" dirty="0"/>
              <a:t>.</a:t>
            </a:r>
            <a:endParaRPr lang="ar-JO" sz="4000" dirty="0"/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قصيد</a:t>
            </a:r>
            <a:r>
              <a:rPr lang="ar-JO" sz="4000" dirty="0"/>
              <a:t>ة </a:t>
            </a:r>
            <a:r>
              <a:rPr sz="4000" dirty="0"/>
              <a:t> «</a:t>
            </a:r>
            <a:r>
              <a:rPr sz="4000" dirty="0" err="1"/>
              <a:t>الطيو</a:t>
            </a:r>
            <a:r>
              <a:rPr lang="ar-JO" sz="4000" dirty="0"/>
              <a:t>ر </a:t>
            </a:r>
            <a:r>
              <a:rPr sz="4000" dirty="0" err="1"/>
              <a:t>الراحلة</a:t>
            </a:r>
            <a:r>
              <a:rPr lang="ar-JO" sz="4000" dirty="0"/>
              <a:t> - </a:t>
            </a:r>
            <a:r>
              <a:rPr sz="4000" dirty="0" err="1"/>
              <a:t>الرافعات</a:t>
            </a:r>
            <a:r>
              <a:rPr sz="4000" dirty="0"/>
              <a:t>» </a:t>
            </a:r>
            <a:r>
              <a:rPr lang="ar-JO" sz="4000" dirty="0"/>
              <a:t> </a:t>
            </a:r>
            <a:r>
              <a:rPr sz="4000" dirty="0" err="1"/>
              <a:t>التي</a:t>
            </a:r>
            <a:r>
              <a:rPr sz="4000" dirty="0"/>
              <a:t> </a:t>
            </a:r>
            <a:r>
              <a:rPr sz="4000" dirty="0" err="1"/>
              <a:t>أصبحت</a:t>
            </a:r>
            <a:r>
              <a:rPr sz="4000" dirty="0"/>
              <a:t> </a:t>
            </a:r>
            <a:r>
              <a:rPr sz="4000" dirty="0" err="1"/>
              <a:t>نشيداً</a:t>
            </a:r>
            <a:r>
              <a:rPr sz="4000" dirty="0"/>
              <a:t> </a:t>
            </a:r>
            <a:r>
              <a:rPr sz="4000" dirty="0" err="1"/>
              <a:t>شهيراً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600" u="sng" dirty="0" err="1"/>
              <a:t>إنجازاته</a:t>
            </a:r>
            <a:r>
              <a:rPr sz="6600" u="sng" dirty="0"/>
              <a:t> </a:t>
            </a:r>
            <a:r>
              <a:rPr sz="6600" u="sng" dirty="0" err="1"/>
              <a:t>ومكانته</a:t>
            </a:r>
            <a:endParaRPr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2788"/>
            <a:ext cx="7886700" cy="4351338"/>
          </a:xfrm>
        </p:spPr>
        <p:txBody>
          <a:bodyPr wrap="square">
            <a:noAutofit/>
          </a:bodyPr>
          <a:lstStyle/>
          <a:p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حصل</a:t>
            </a:r>
            <a:r>
              <a:rPr sz="4000" dirty="0"/>
              <a:t> </a:t>
            </a:r>
            <a:r>
              <a:rPr sz="4000" dirty="0" err="1"/>
              <a:t>على</a:t>
            </a:r>
            <a:r>
              <a:rPr sz="4000" dirty="0"/>
              <a:t> </a:t>
            </a:r>
            <a:r>
              <a:rPr sz="4000" dirty="0" err="1"/>
              <a:t>جوائز</a:t>
            </a:r>
            <a:r>
              <a:rPr sz="4000" dirty="0"/>
              <a:t> </a:t>
            </a:r>
            <a:r>
              <a:rPr sz="4000" dirty="0" err="1"/>
              <a:t>متعددة</a:t>
            </a:r>
            <a:r>
              <a:rPr sz="4000" dirty="0"/>
              <a:t> </a:t>
            </a:r>
            <a:r>
              <a:rPr sz="4000" dirty="0" err="1"/>
              <a:t>منها</a:t>
            </a:r>
            <a:r>
              <a:rPr sz="4000" dirty="0"/>
              <a:t> </a:t>
            </a:r>
            <a:r>
              <a:rPr sz="4000" dirty="0" err="1"/>
              <a:t>جائزة</a:t>
            </a:r>
            <a:r>
              <a:rPr sz="4000" dirty="0"/>
              <a:t> </a:t>
            </a:r>
            <a:r>
              <a:rPr sz="4000" dirty="0" err="1"/>
              <a:t>لينين</a:t>
            </a:r>
            <a:r>
              <a:rPr sz="4000" dirty="0"/>
              <a:t>.</a:t>
            </a:r>
            <a:endParaRPr lang="ar-JO" sz="4000" dirty="0"/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شغل</a:t>
            </a:r>
            <a:r>
              <a:rPr sz="4000" dirty="0"/>
              <a:t> </a:t>
            </a:r>
            <a:r>
              <a:rPr sz="4000" dirty="0" err="1"/>
              <a:t>منصب</a:t>
            </a:r>
            <a:r>
              <a:rPr sz="4000" dirty="0"/>
              <a:t> </a:t>
            </a:r>
            <a:r>
              <a:rPr sz="4000" dirty="0" err="1"/>
              <a:t>رئيس</a:t>
            </a:r>
            <a:r>
              <a:rPr sz="4000" dirty="0"/>
              <a:t> </a:t>
            </a:r>
            <a:r>
              <a:rPr sz="4000" dirty="0" err="1"/>
              <a:t>اتحاد</a:t>
            </a:r>
            <a:r>
              <a:rPr sz="4000" dirty="0"/>
              <a:t> </a:t>
            </a:r>
            <a:r>
              <a:rPr sz="4000" dirty="0" err="1"/>
              <a:t>الكُتّاب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داغستان</a:t>
            </a:r>
            <a:r>
              <a:rPr sz="4000" dirty="0"/>
              <a:t>.</a:t>
            </a:r>
            <a:endParaRPr lang="ar-JO" sz="4000" dirty="0"/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تُرجمت</a:t>
            </a:r>
            <a:r>
              <a:rPr sz="4000" dirty="0"/>
              <a:t> </a:t>
            </a:r>
            <a:r>
              <a:rPr sz="4000" dirty="0" err="1"/>
              <a:t>أعماله</a:t>
            </a:r>
            <a:r>
              <a:rPr sz="4000" dirty="0"/>
              <a:t> </a:t>
            </a:r>
            <a:r>
              <a:rPr sz="4000" dirty="0" err="1"/>
              <a:t>إلى</a:t>
            </a:r>
            <a:r>
              <a:rPr sz="4000" dirty="0"/>
              <a:t> </a:t>
            </a:r>
            <a:r>
              <a:rPr sz="4000" dirty="0" err="1"/>
              <a:t>أكثر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 70 </a:t>
            </a:r>
            <a:r>
              <a:rPr lang="ar-JO" sz="4000" dirty="0"/>
              <a:t> </a:t>
            </a:r>
            <a:r>
              <a:rPr sz="4000" dirty="0" err="1"/>
              <a:t>لغة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600" u="sng" dirty="0" err="1"/>
              <a:t>وفاته</a:t>
            </a:r>
            <a:r>
              <a:rPr sz="6600" u="sng" dirty="0"/>
              <a:t> </a:t>
            </a:r>
            <a:r>
              <a:rPr sz="6600" u="sng" dirty="0" err="1"/>
              <a:t>وإرثه</a:t>
            </a:r>
            <a:r>
              <a:rPr sz="6600" u="sng" dirty="0"/>
              <a:t> </a:t>
            </a:r>
            <a:r>
              <a:rPr sz="6600" u="sng" dirty="0" err="1"/>
              <a:t>الأدبي</a:t>
            </a:r>
            <a:endParaRPr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endParaRPr sz="4400" dirty="0"/>
          </a:p>
          <a:p>
            <a:pPr algn="r">
              <a:defRPr sz="2800"/>
            </a:pPr>
            <a:r>
              <a:rPr lang="ar-JO" sz="4400" dirty="0"/>
              <a:t> </a:t>
            </a:r>
            <a:r>
              <a:rPr sz="4400" dirty="0" err="1"/>
              <a:t>توفي</a:t>
            </a:r>
            <a:r>
              <a:rPr sz="4400" dirty="0"/>
              <a:t> </a:t>
            </a:r>
            <a:r>
              <a:rPr sz="4400" dirty="0" err="1"/>
              <a:t>في</a:t>
            </a:r>
            <a:r>
              <a:rPr lang="ar-JO" sz="4400" dirty="0"/>
              <a:t> 3 </a:t>
            </a:r>
            <a:r>
              <a:rPr sz="4400" dirty="0" err="1"/>
              <a:t>نوفمب</a:t>
            </a:r>
            <a:r>
              <a:rPr lang="ar-JO" sz="4400" dirty="0"/>
              <a:t>ر</a:t>
            </a:r>
            <a:r>
              <a:rPr sz="4400" dirty="0"/>
              <a:t> 200</a:t>
            </a:r>
            <a:r>
              <a:rPr lang="en-US" sz="4400" dirty="0"/>
              <a:t>3</a:t>
            </a:r>
            <a:r>
              <a:rPr sz="4400" dirty="0"/>
              <a:t> </a:t>
            </a:r>
            <a:r>
              <a:rPr sz="4400" dirty="0" err="1"/>
              <a:t>في</a:t>
            </a:r>
            <a:r>
              <a:rPr sz="4400" dirty="0"/>
              <a:t> </a:t>
            </a:r>
            <a:r>
              <a:rPr sz="4400" dirty="0" err="1"/>
              <a:t>موسكو</a:t>
            </a:r>
            <a:r>
              <a:rPr sz="4400" dirty="0"/>
              <a:t>.</a:t>
            </a:r>
            <a:endParaRPr lang="ar-JO" sz="4400" dirty="0"/>
          </a:p>
          <a:p>
            <a:pPr algn="r">
              <a:defRPr sz="2800"/>
            </a:pPr>
            <a:endParaRPr sz="4400" dirty="0"/>
          </a:p>
          <a:p>
            <a:pPr algn="r">
              <a:defRPr sz="2800"/>
            </a:pPr>
            <a:r>
              <a:rPr lang="ar-JO" sz="4400" dirty="0"/>
              <a:t> </a:t>
            </a:r>
            <a:r>
              <a:rPr sz="4400" dirty="0" err="1"/>
              <a:t>ما</a:t>
            </a:r>
            <a:r>
              <a:rPr sz="4400" dirty="0"/>
              <a:t> </a:t>
            </a:r>
            <a:r>
              <a:rPr sz="4400" dirty="0" err="1"/>
              <a:t>زالت</a:t>
            </a:r>
            <a:r>
              <a:rPr sz="4400" dirty="0"/>
              <a:t> </a:t>
            </a:r>
            <a:r>
              <a:rPr sz="4400" dirty="0" err="1"/>
              <a:t>أعماله</a:t>
            </a:r>
            <a:r>
              <a:rPr sz="4400" dirty="0"/>
              <a:t> </a:t>
            </a:r>
            <a:r>
              <a:rPr sz="4400" dirty="0" err="1"/>
              <a:t>تُدرّس</a:t>
            </a:r>
            <a:r>
              <a:rPr sz="4400" dirty="0"/>
              <a:t> </a:t>
            </a:r>
            <a:r>
              <a:rPr sz="4400" dirty="0" err="1"/>
              <a:t>وتُحتفى</a:t>
            </a:r>
            <a:r>
              <a:rPr sz="4400" dirty="0"/>
              <a:t> </a:t>
            </a:r>
            <a:r>
              <a:rPr sz="4400" dirty="0" err="1"/>
              <a:t>عالمياً</a:t>
            </a:r>
            <a:r>
              <a:rPr sz="4400" dirty="0"/>
              <a:t>.</a:t>
            </a:r>
            <a:endParaRPr lang="ar-JO" sz="4400" dirty="0"/>
          </a:p>
          <a:p>
            <a:pPr algn="r">
              <a:defRPr sz="2800"/>
            </a:pPr>
            <a:endParaRPr sz="4400" dirty="0"/>
          </a:p>
          <a:p>
            <a:pPr algn="r">
              <a:defRPr sz="2800"/>
            </a:pPr>
            <a:r>
              <a:rPr lang="ar-JO" sz="4400" dirty="0"/>
              <a:t> </a:t>
            </a:r>
            <a:r>
              <a:rPr sz="4400" dirty="0" err="1"/>
              <a:t>تحوّل</a:t>
            </a:r>
            <a:r>
              <a:rPr sz="4400" dirty="0"/>
              <a:t> </a:t>
            </a:r>
            <a:r>
              <a:rPr sz="4400" dirty="0" err="1"/>
              <a:t>منزله</a:t>
            </a:r>
            <a:r>
              <a:rPr sz="4400" dirty="0"/>
              <a:t> </a:t>
            </a:r>
            <a:r>
              <a:rPr sz="4400" dirty="0" err="1"/>
              <a:t>إلى</a:t>
            </a:r>
            <a:r>
              <a:rPr sz="4400" dirty="0"/>
              <a:t> </a:t>
            </a:r>
            <a:r>
              <a:rPr sz="4400" dirty="0" err="1"/>
              <a:t>متحف</a:t>
            </a:r>
            <a:r>
              <a:rPr sz="4400" dirty="0"/>
              <a:t> </a:t>
            </a:r>
            <a:r>
              <a:rPr sz="4400" dirty="0" err="1"/>
              <a:t>تخليداً</a:t>
            </a:r>
            <a:r>
              <a:rPr sz="4400" dirty="0"/>
              <a:t> </a:t>
            </a:r>
            <a:r>
              <a:rPr sz="4400" dirty="0" err="1"/>
              <a:t>لذكراه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600" u="sng" dirty="0" err="1"/>
              <a:t>أهمية</a:t>
            </a:r>
            <a:r>
              <a:rPr sz="6600" u="sng" dirty="0"/>
              <a:t> </a:t>
            </a:r>
            <a:r>
              <a:rPr sz="6600" u="sng" dirty="0" err="1"/>
              <a:t>دراسة</a:t>
            </a:r>
            <a:r>
              <a:rPr sz="6600" u="sng" dirty="0"/>
              <a:t> </a:t>
            </a:r>
            <a:r>
              <a:rPr sz="6600" u="sng" dirty="0" err="1"/>
              <a:t>سيرته</a:t>
            </a:r>
            <a:endParaRPr sz="6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Autofit/>
          </a:bodyPr>
          <a:lstStyle/>
          <a:p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يمثل</a:t>
            </a:r>
            <a:r>
              <a:rPr sz="4000" dirty="0"/>
              <a:t> </a:t>
            </a:r>
            <a:r>
              <a:rPr sz="4000" dirty="0" err="1"/>
              <a:t>مثالاً</a:t>
            </a:r>
            <a:r>
              <a:rPr sz="4000" dirty="0"/>
              <a:t> </a:t>
            </a:r>
            <a:r>
              <a:rPr sz="4000" dirty="0" err="1"/>
              <a:t>للشاعر</a:t>
            </a:r>
            <a:r>
              <a:rPr sz="4000" dirty="0"/>
              <a:t> </a:t>
            </a:r>
            <a:r>
              <a:rPr sz="4000" dirty="0" err="1"/>
              <a:t>الذي</a:t>
            </a:r>
            <a:r>
              <a:rPr sz="4000" dirty="0"/>
              <a:t> </a:t>
            </a:r>
            <a:r>
              <a:rPr sz="4000" dirty="0" err="1"/>
              <a:t>يجمع</a:t>
            </a:r>
            <a:r>
              <a:rPr sz="4000" dirty="0"/>
              <a:t> </a:t>
            </a:r>
            <a:r>
              <a:rPr sz="4000" dirty="0" err="1"/>
              <a:t>بين</a:t>
            </a:r>
            <a:r>
              <a:rPr sz="4000" dirty="0"/>
              <a:t> </a:t>
            </a:r>
            <a:r>
              <a:rPr sz="4000" dirty="0" err="1"/>
              <a:t>الهوية</a:t>
            </a:r>
            <a:r>
              <a:rPr sz="4000" dirty="0"/>
              <a:t> </a:t>
            </a:r>
            <a:r>
              <a:rPr sz="4000" dirty="0" err="1"/>
              <a:t>والتراث</a:t>
            </a:r>
            <a:r>
              <a:rPr sz="4000" dirty="0"/>
              <a:t>.</a:t>
            </a:r>
            <a:endParaRPr lang="ar-JO" sz="4000" dirty="0"/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أسهم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نشر</a:t>
            </a:r>
            <a:r>
              <a:rPr sz="4000" dirty="0"/>
              <a:t> </a:t>
            </a:r>
            <a:r>
              <a:rPr sz="4000" dirty="0" err="1"/>
              <a:t>ثقافة</a:t>
            </a:r>
            <a:r>
              <a:rPr sz="4000" dirty="0"/>
              <a:t> </a:t>
            </a:r>
            <a:r>
              <a:rPr sz="4000" dirty="0" err="1"/>
              <a:t>داغستان</a:t>
            </a:r>
            <a:r>
              <a:rPr sz="4000" dirty="0"/>
              <a:t> </a:t>
            </a:r>
            <a:r>
              <a:rPr sz="4000" dirty="0" err="1"/>
              <a:t>عالمياً</a:t>
            </a:r>
            <a:r>
              <a:rPr sz="4000" dirty="0"/>
              <a:t>.</a:t>
            </a:r>
            <a:endParaRPr lang="ar-JO" sz="4000" dirty="0"/>
          </a:p>
          <a:p>
            <a:pPr algn="r">
              <a:defRPr sz="2800"/>
            </a:pPr>
            <a:endParaRPr sz="4000" dirty="0"/>
          </a:p>
          <a:p>
            <a:pPr algn="r">
              <a:defRPr sz="2800"/>
            </a:pPr>
            <a:r>
              <a:rPr lang="ar-JO" sz="4000" dirty="0"/>
              <a:t> </a:t>
            </a:r>
            <a:r>
              <a:rPr sz="4000" dirty="0" err="1"/>
              <a:t>قرب</a:t>
            </a:r>
            <a:r>
              <a:rPr sz="4000" dirty="0"/>
              <a:t> </a:t>
            </a:r>
            <a:r>
              <a:rPr sz="4000" dirty="0" err="1"/>
              <a:t>بين</a:t>
            </a:r>
            <a:r>
              <a:rPr sz="4000" dirty="0"/>
              <a:t> </a:t>
            </a:r>
            <a:r>
              <a:rPr sz="4000" dirty="0" err="1"/>
              <a:t>الإنسان</a:t>
            </a:r>
            <a:r>
              <a:rPr sz="4000" dirty="0"/>
              <a:t> </a:t>
            </a:r>
            <a:r>
              <a:rPr sz="4000" dirty="0" err="1"/>
              <a:t>والطبيعة</a:t>
            </a:r>
            <a:r>
              <a:rPr sz="4000" dirty="0"/>
              <a:t> </a:t>
            </a:r>
            <a:r>
              <a:rPr sz="4000" dirty="0" err="1"/>
              <a:t>والوطن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قصائده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3209</TotalTime>
  <Words>260</Words>
  <Application>Microsoft Office PowerPoint</Application>
  <PresentationFormat>عرض على الشاشة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نسق Office</vt:lpstr>
      <vt:lpstr>الشاعر رسول حمزاتوف</vt:lpstr>
      <vt:lpstr>نبذة عامة عن رسول حمزاتوف</vt:lpstr>
      <vt:lpstr>مولد ونشأة الشاعر</vt:lpstr>
      <vt:lpstr>تعليمه وبداياته الأدبية</vt:lpstr>
      <vt:lpstr>أسلوبه الأدبي</vt:lpstr>
      <vt:lpstr>أبرز دواوينه وأعماله</vt:lpstr>
      <vt:lpstr>إنجازاته ومكانته</vt:lpstr>
      <vt:lpstr>وفاته وإرثه الأدبي</vt:lpstr>
      <vt:lpstr>أهمية دراسة سيرته</vt:lpstr>
      <vt:lpstr>عرض تقديمي في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Fadi Aljabari</cp:lastModifiedBy>
  <cp:revision>2</cp:revision>
  <dcterms:created xsi:type="dcterms:W3CDTF">2013-01-27T09:14:16Z</dcterms:created>
  <dcterms:modified xsi:type="dcterms:W3CDTF">2025-11-28T18:31:38Z</dcterms:modified>
  <cp:category/>
</cp:coreProperties>
</file>