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0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48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6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3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9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2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91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9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8DE269-3072-4C43-81D5-03AC7F93A3EB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375BE1-F09B-40B0-B854-85EC5E0D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BD40-08D1-EB24-F907-18D4A2DF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7549" y="1558310"/>
            <a:ext cx="6815669" cy="1515533"/>
          </a:xfrm>
        </p:spPr>
        <p:txBody>
          <a:bodyPr/>
          <a:lstStyle/>
          <a:p>
            <a:r>
              <a:rPr lang="en-US" b="1" dirty="0"/>
              <a:t>Third Months Project.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0F347-9451-AE2B-2344-8BC85EDFE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Qais </a:t>
            </a:r>
            <a:r>
              <a:rPr lang="en-US" sz="2800" b="1" dirty="0" err="1"/>
              <a:t>alakhdar</a:t>
            </a:r>
            <a:r>
              <a:rPr lang="en-US" sz="2800" b="1" dirty="0"/>
              <a:t>.                         9</a:t>
            </a:r>
            <a:r>
              <a:rPr lang="en-US" sz="2800" b="1" baseline="30000" dirty="0"/>
              <a:t>th</a:t>
            </a:r>
            <a:r>
              <a:rPr lang="en-US" sz="2800" b="1" dirty="0"/>
              <a:t> Grade ( B ).</a:t>
            </a:r>
          </a:p>
        </p:txBody>
      </p:sp>
    </p:spTree>
    <p:extLst>
      <p:ext uri="{BB962C8B-B14F-4D97-AF65-F5344CB8AC3E}">
        <p14:creationId xmlns:p14="http://schemas.microsoft.com/office/powerpoint/2010/main" val="213862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CB30-3FF9-6745-61EC-F5425FB5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1895"/>
            <a:ext cx="9601196" cy="1094874"/>
          </a:xfrm>
        </p:spPr>
        <p:txBody>
          <a:bodyPr/>
          <a:lstStyle/>
          <a:p>
            <a:r>
              <a:rPr lang="en-US" b="1" dirty="0"/>
              <a:t>Electricity.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71C43-F49C-3AA2-DD98-DF677BF6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070100"/>
            <a:ext cx="9601196" cy="3789279"/>
          </a:xfrm>
        </p:spPr>
      </p:pic>
    </p:spTree>
    <p:extLst>
      <p:ext uri="{BB962C8B-B14F-4D97-AF65-F5344CB8AC3E}">
        <p14:creationId xmlns:p14="http://schemas.microsoft.com/office/powerpoint/2010/main" val="2059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057A0-2324-C379-4A1A-AB5F0CFE9B3B}"/>
              </a:ext>
            </a:extLst>
          </p:cNvPr>
          <p:cNvSpPr txBox="1"/>
          <p:nvPr/>
        </p:nvSpPr>
        <p:spPr>
          <a:xfrm>
            <a:off x="1151020" y="1047617"/>
            <a:ext cx="98899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 electricity is:</a:t>
            </a:r>
          </a:p>
          <a:p>
            <a:r>
              <a:rPr lang="en-US" sz="2800" b="1" dirty="0"/>
              <a:t>Phenomenon</a:t>
            </a:r>
            <a:r>
              <a:rPr lang="en-US" sz="2800" dirty="0"/>
              <a:t>: It's a fundamental part of nature associated with electric charge and its presence or motion.</a:t>
            </a:r>
          </a:p>
          <a:p>
            <a:endParaRPr lang="en-US" sz="2800" dirty="0"/>
          </a:p>
          <a:p>
            <a:r>
              <a:rPr lang="en-US" sz="2800" b="1" dirty="0"/>
              <a:t>Electron flow</a:t>
            </a:r>
            <a:r>
              <a:rPr lang="en-US" sz="2800" dirty="0"/>
              <a:t>: In practical terms, it's the movement of electrons from one atom to another, creating an electric current.</a:t>
            </a:r>
          </a:p>
          <a:p>
            <a:endParaRPr lang="en-US" sz="2800" dirty="0"/>
          </a:p>
          <a:p>
            <a:r>
              <a:rPr lang="en-US" sz="2800" b="1" dirty="0"/>
              <a:t>Energy carrier</a:t>
            </a:r>
            <a:r>
              <a:rPr lang="en-US" sz="2800" dirty="0"/>
              <a:t>: It's a secondary energy source, meaning it's produced from primary sources and can be converted into other forms of energy like light, heat, or mechanical motion. </a:t>
            </a:r>
          </a:p>
        </p:txBody>
      </p:sp>
    </p:spTree>
    <p:extLst>
      <p:ext uri="{BB962C8B-B14F-4D97-AF65-F5344CB8AC3E}">
        <p14:creationId xmlns:p14="http://schemas.microsoft.com/office/powerpoint/2010/main" val="4303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9790EB-D4F9-4CAD-F37C-BE7FB2DCFC71}"/>
              </a:ext>
            </a:extLst>
          </p:cNvPr>
          <p:cNvSpPr txBox="1"/>
          <p:nvPr/>
        </p:nvSpPr>
        <p:spPr>
          <a:xfrm>
            <a:off x="998620" y="1035040"/>
            <a:ext cx="102268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How it's made:</a:t>
            </a:r>
          </a:p>
          <a:p>
            <a:r>
              <a:rPr lang="en-US" sz="2400" b="1" dirty="0"/>
              <a:t>Primary energy sources</a:t>
            </a:r>
            <a:r>
              <a:rPr lang="en-US" sz="2400" dirty="0"/>
              <a:t>: Electricity is generated by converting primary sources such as fossil fuels, nuclear energy, or renewable sources like solar and wind power.</a:t>
            </a:r>
          </a:p>
          <a:p>
            <a:endParaRPr lang="en-US" sz="2400" dirty="0"/>
          </a:p>
          <a:p>
            <a:r>
              <a:rPr lang="en-US" sz="2400" b="1" dirty="0"/>
              <a:t>Mechanism</a:t>
            </a:r>
            <a:r>
              <a:rPr lang="en-US" sz="2400" dirty="0"/>
              <a:t>: A common method is based on the principle that spinning a magnet inside a coil of copper wire generates an electrical current. In modern power plants, a force (from burning fuel, a turbine, etc.) is used to spin the magnets to produce large amounts of electricity.</a:t>
            </a:r>
          </a:p>
          <a:p>
            <a:endParaRPr lang="en-US" sz="2400" dirty="0"/>
          </a:p>
          <a:p>
            <a:r>
              <a:rPr lang="en-US" sz="2400" b="1" dirty="0"/>
              <a:t>Secondary source</a:t>
            </a:r>
            <a:r>
              <a:rPr lang="en-US" sz="2400" dirty="0"/>
              <a:t>: Electricity itself is not a primary energy source; it is a way to transport and deliver energy from where it is generated to where it is used. </a:t>
            </a:r>
          </a:p>
        </p:txBody>
      </p:sp>
    </p:spTree>
    <p:extLst>
      <p:ext uri="{BB962C8B-B14F-4D97-AF65-F5344CB8AC3E}">
        <p14:creationId xmlns:p14="http://schemas.microsoft.com/office/powerpoint/2010/main" val="41566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08ACA-AA99-4E7C-B459-A212E98173B8}"/>
              </a:ext>
            </a:extLst>
          </p:cNvPr>
          <p:cNvSpPr txBox="1"/>
          <p:nvPr/>
        </p:nvSpPr>
        <p:spPr>
          <a:xfrm>
            <a:off x="880310" y="1005370"/>
            <a:ext cx="104313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Types of electricity:</a:t>
            </a:r>
          </a:p>
          <a:p>
            <a:r>
              <a:rPr lang="en-US" sz="2800" b="1" dirty="0"/>
              <a:t>Static electricity</a:t>
            </a:r>
            <a:r>
              <a:rPr lang="en-US" sz="2800" dirty="0"/>
              <a:t>: This is the buildup of electric charge on the surface of an object, like when you rub a balloon on your hair and it sticks to the wall.</a:t>
            </a:r>
          </a:p>
          <a:p>
            <a:endParaRPr lang="en-US" sz="2800" dirty="0"/>
          </a:p>
          <a:p>
            <a:r>
              <a:rPr lang="en-US" sz="2800" b="1" dirty="0"/>
              <a:t>Current electricity</a:t>
            </a:r>
            <a:r>
              <a:rPr lang="en-US" sz="2800" dirty="0"/>
              <a:t>: This is the continuous flow of electric charge, such as the electricity that comes from a power plant or a battery. </a:t>
            </a:r>
          </a:p>
          <a:p>
            <a:endParaRPr lang="en-US" sz="2800" dirty="0"/>
          </a:p>
          <a:p>
            <a:r>
              <a:rPr lang="en-US" sz="2800" dirty="0"/>
              <a:t>It can be in the form of direct current (DC), which flows in one direction, or alternating current (AC), which reverses direction many times per second. </a:t>
            </a:r>
          </a:p>
        </p:txBody>
      </p:sp>
    </p:spTree>
    <p:extLst>
      <p:ext uri="{BB962C8B-B14F-4D97-AF65-F5344CB8AC3E}">
        <p14:creationId xmlns:p14="http://schemas.microsoft.com/office/powerpoint/2010/main" val="374253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E59F13-F26C-8679-51BD-664470B32F3D}"/>
              </a:ext>
            </a:extLst>
          </p:cNvPr>
          <p:cNvSpPr txBox="1"/>
          <p:nvPr/>
        </p:nvSpPr>
        <p:spPr>
          <a:xfrm>
            <a:off x="1167063" y="843353"/>
            <a:ext cx="102148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Its importance:</a:t>
            </a:r>
          </a:p>
          <a:p>
            <a:r>
              <a:rPr lang="en-US" sz="3200" b="1" dirty="0"/>
              <a:t>Versatility</a:t>
            </a:r>
            <a:r>
              <a:rPr lang="en-US" sz="3200" dirty="0"/>
              <a:t>: It can be converted into many different forms of energy, making it extremely useful.</a:t>
            </a:r>
          </a:p>
          <a:p>
            <a:endParaRPr lang="en-US" sz="3200" dirty="0"/>
          </a:p>
          <a:p>
            <a:r>
              <a:rPr lang="en-US" sz="3200" b="1" dirty="0"/>
              <a:t>Essential for modern life</a:t>
            </a:r>
            <a:r>
              <a:rPr lang="en-US" sz="3200" dirty="0"/>
              <a:t>: It powers our homes, offices, and industries, and is even used in our bodies to help our nervous system function.</a:t>
            </a:r>
          </a:p>
        </p:txBody>
      </p:sp>
    </p:spTree>
    <p:extLst>
      <p:ext uri="{BB962C8B-B14F-4D97-AF65-F5344CB8AC3E}">
        <p14:creationId xmlns:p14="http://schemas.microsoft.com/office/powerpoint/2010/main" val="1737426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356</Words>
  <Application>Microsoft Office PowerPoint</Application>
  <PresentationFormat>شاشة عريضة</PresentationFormat>
  <Paragraphs>25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Organic</vt:lpstr>
      <vt:lpstr>Third Months Project.</vt:lpstr>
      <vt:lpstr>Electricity.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Months Project.</dc:title>
  <dc:creator>Kais AlAkhdar</dc:creator>
  <cp:lastModifiedBy>Kais AlAkhdar</cp:lastModifiedBy>
  <cp:revision>2</cp:revision>
  <dcterms:created xsi:type="dcterms:W3CDTF">2025-11-28T08:07:23Z</dcterms:created>
  <dcterms:modified xsi:type="dcterms:W3CDTF">2025-11-28T18:51:24Z</dcterms:modified>
</cp:coreProperties>
</file>