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BDD9-F76C-4A9B-AA57-282512463C52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B2F8-89ED-41EC-B845-FDD4E25B461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83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BDD9-F76C-4A9B-AA57-282512463C52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B2F8-89ED-41EC-B845-FDD4E25B4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5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BDD9-F76C-4A9B-AA57-282512463C52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B2F8-89ED-41EC-B845-FDD4E25B4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0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BDD9-F76C-4A9B-AA57-282512463C52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B2F8-89ED-41EC-B845-FDD4E25B4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4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BDD9-F76C-4A9B-AA57-282512463C52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B2F8-89ED-41EC-B845-FDD4E25B461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386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BDD9-F76C-4A9B-AA57-282512463C52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B2F8-89ED-41EC-B845-FDD4E25B4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7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BDD9-F76C-4A9B-AA57-282512463C52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B2F8-89ED-41EC-B845-FDD4E25B4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7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BDD9-F76C-4A9B-AA57-282512463C52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B2F8-89ED-41EC-B845-FDD4E25B4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6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BDD9-F76C-4A9B-AA57-282512463C52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B2F8-89ED-41EC-B845-FDD4E25B4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7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6CABDD9-F76C-4A9B-AA57-282512463C52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EEB2F8-89ED-41EC-B845-FDD4E25B4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0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BDD9-F76C-4A9B-AA57-282512463C52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EB2F8-89ED-41EC-B845-FDD4E25B4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9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6CABDD9-F76C-4A9B-AA57-282512463C52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0EEB2F8-89ED-41EC-B845-FDD4E25B461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13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4A006-BBDF-4C55-B09C-4B1DAF1CA8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JO" sz="4000" dirty="0"/>
              <a:t>الرافعات و انواعها و استخداماتها                   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9EA68-ACA7-4828-BAD1-EB8BBEC9A6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-JO" dirty="0"/>
              <a:t>اعداد الطالب: يوسف مبارك</a:t>
            </a:r>
          </a:p>
          <a:p>
            <a:r>
              <a:rPr lang="ar-JO" dirty="0"/>
              <a:t>الصف: التاسع (د)</a:t>
            </a:r>
          </a:p>
          <a:p>
            <a:r>
              <a:rPr lang="ar-JO" dirty="0"/>
              <a:t>باشراف المعلم: طارق عياصرة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833741-7CFC-4008-9AC1-A56695328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00" y="254578"/>
            <a:ext cx="9147146" cy="339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CD651-622A-4986-9B9E-F515F81E0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51433"/>
            <a:ext cx="10058400" cy="1450757"/>
          </a:xfrm>
        </p:spPr>
        <p:txBody>
          <a:bodyPr/>
          <a:lstStyle/>
          <a:p>
            <a:r>
              <a:rPr lang="ar-JO" dirty="0"/>
              <a:t>ما هي الرافعات؟ (تعريف الرافعات)       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4E63B-87FB-4925-A9D9-C0638FD8C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sz="3200" dirty="0"/>
              <a:t>الرافعة: هي الة تستخدم لرفع الاشياء الثقيلة و مقلها لمسافات قصيرة           </a:t>
            </a:r>
          </a:p>
          <a:p>
            <a:r>
              <a:rPr lang="ar-JO" sz="3200" dirty="0"/>
              <a:t>.                                                                                       </a:t>
            </a:r>
          </a:p>
          <a:p>
            <a:pPr marL="0" indent="0">
              <a:buNone/>
            </a:pPr>
            <a:r>
              <a:rPr lang="ar-JO" sz="3200" dirty="0"/>
              <a:t>تعتمد على مبادئ الرافعة في الفيزياء                                               </a:t>
            </a:r>
          </a:p>
          <a:p>
            <a:pPr marL="0" indent="0">
              <a:buNone/>
            </a:pPr>
            <a:r>
              <a:rPr lang="ar-JO" sz="3200" dirty="0"/>
              <a:t>.                                                                                       </a:t>
            </a:r>
          </a:p>
          <a:p>
            <a:pPr marL="0" indent="0">
              <a:buNone/>
            </a:pPr>
            <a:r>
              <a:rPr lang="ar-JO" sz="3200" dirty="0"/>
              <a:t>تستخدم في البناء, المصانع, و الموانئ                                           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16835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23748-D6A5-4A92-A48C-3E4E2EF78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مكونات الرافعة الاساسية               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71535-4E92-4C14-9CA4-5A24538E6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sz="2800" dirty="0"/>
              <a:t>1) الذراع</a:t>
            </a:r>
          </a:p>
          <a:p>
            <a:r>
              <a:rPr lang="ar-JO" sz="2800" dirty="0"/>
              <a:t>2) قاعدة الرافعة</a:t>
            </a:r>
          </a:p>
          <a:p>
            <a:r>
              <a:rPr lang="ar-JO" sz="2800" dirty="0"/>
              <a:t>3) الكابلات و البكرات</a:t>
            </a:r>
          </a:p>
          <a:p>
            <a:r>
              <a:rPr lang="ar-JO" sz="2800" dirty="0"/>
              <a:t>4) الثقل الموازن</a:t>
            </a:r>
          </a:p>
          <a:p>
            <a:r>
              <a:rPr lang="ar-JO" sz="2800" dirty="0"/>
              <a:t>5)قمرة التحكم</a:t>
            </a:r>
          </a:p>
        </p:txBody>
      </p:sp>
    </p:spTree>
    <p:extLst>
      <p:ext uri="{BB962C8B-B14F-4D97-AF65-F5344CB8AC3E}">
        <p14:creationId xmlns:p14="http://schemas.microsoft.com/office/powerpoint/2010/main" val="2814225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1ABB7-9DBF-48BD-8692-B8BF6F082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انواع الرافعات                     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F7901-9A45-4A56-B6B6-D2EE25CAA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sz="2800" dirty="0"/>
              <a:t>1) الرافعة البرجية: تستخدم في الابراج العالية</a:t>
            </a:r>
          </a:p>
          <a:p>
            <a:r>
              <a:rPr lang="ar-JO" sz="2800" dirty="0"/>
              <a:t>2) رافعات الشاحنات: تتحرك بسهولة بين المواقع</a:t>
            </a:r>
          </a:p>
          <a:p>
            <a:r>
              <a:rPr lang="ar-JO" sz="2800" dirty="0"/>
              <a:t>3) الرافعة المتحركة: تستخدم في الطرق و الاماكن المفتوحة</a:t>
            </a:r>
          </a:p>
          <a:p>
            <a:r>
              <a:rPr lang="ar-JO" sz="2800" dirty="0"/>
              <a:t>4) رافعة الميناء: لتحميل و تفريغ البضائع من السفن</a:t>
            </a:r>
          </a:p>
          <a:p>
            <a:r>
              <a:rPr lang="ar-JO" sz="2800" dirty="0"/>
              <a:t>5) رافعة الجسر: داخل المصانع</a:t>
            </a:r>
          </a:p>
        </p:txBody>
      </p:sp>
    </p:spTree>
    <p:extLst>
      <p:ext uri="{BB962C8B-B14F-4D97-AF65-F5344CB8AC3E}">
        <p14:creationId xmlns:p14="http://schemas.microsoft.com/office/powerpoint/2010/main" val="2659101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BAC5A-5125-47D9-B9C4-95D98827F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استخدامات الرافعات                 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5FA2D-F845-44D2-8222-D3896B33A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80903"/>
            <a:ext cx="10058400" cy="4023360"/>
          </a:xfrm>
        </p:spPr>
        <p:txBody>
          <a:bodyPr>
            <a:normAutofit/>
          </a:bodyPr>
          <a:lstStyle/>
          <a:p>
            <a:r>
              <a:rPr lang="ar-JO" sz="2800" dirty="0"/>
              <a:t>1) بناء المباني الكبيرة</a:t>
            </a:r>
          </a:p>
          <a:p>
            <a:r>
              <a:rPr lang="ar-JO" sz="2800" dirty="0"/>
              <a:t>2) رفع الحديد و الخرسانة</a:t>
            </a:r>
          </a:p>
          <a:p>
            <a:r>
              <a:rPr lang="ar-JO" sz="2800" dirty="0"/>
              <a:t>3) رفع السيارات او الالات الثقيلة</a:t>
            </a:r>
          </a:p>
          <a:p>
            <a:r>
              <a:rPr lang="ar-JO" sz="2800" dirty="0"/>
              <a:t>4) تحميل و نقل الحاويات</a:t>
            </a:r>
          </a:p>
          <a:p>
            <a:r>
              <a:rPr lang="ar-JO" sz="2800" dirty="0"/>
              <a:t>5) الصيانة في المصانع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2469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7371E-906C-4EC9-BB9C-8860CFB16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فوائد الرافعات                   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EC630-BA08-4B56-B75D-6E249E2B4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sz="2800" dirty="0"/>
              <a:t>1) توفير الوقت و الجهد</a:t>
            </a:r>
          </a:p>
          <a:p>
            <a:r>
              <a:rPr lang="ar-JO" sz="2800" dirty="0"/>
              <a:t>2) رفع اوزان هائلة لا يمكن للبشر رفعها</a:t>
            </a:r>
          </a:p>
          <a:p>
            <a:r>
              <a:rPr lang="ar-JO" sz="2800" dirty="0"/>
              <a:t>3) زيادة امان العمل</a:t>
            </a:r>
          </a:p>
          <a:p>
            <a:r>
              <a:rPr lang="ar-JO" sz="2800" dirty="0"/>
              <a:t>4) تحسين الانتاجية في البناء و الموانئ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7751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7F1E-0760-48E1-83FC-BEFE55EC5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مخاطر الرافعات و كيفية تجنبها           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D0FEC-02D6-4AF7-A7AE-7FB5563C5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JO" sz="2800" dirty="0"/>
              <a:t>كيفية تجنبها:                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26A2D-044D-4161-A241-06C0D1EF83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ar-JO" sz="2800" dirty="0"/>
              <a:t>1)فحص الرافعة قبل الاستخدام</a:t>
            </a:r>
          </a:p>
          <a:p>
            <a:endParaRPr lang="ar-JO" sz="2800" dirty="0"/>
          </a:p>
          <a:p>
            <a:r>
              <a:rPr lang="ar-JO" sz="2800" dirty="0"/>
              <a:t>2)تدريب المشغل</a:t>
            </a:r>
          </a:p>
          <a:p>
            <a:endParaRPr lang="ar-JO" sz="2800" dirty="0"/>
          </a:p>
          <a:p>
            <a:r>
              <a:rPr lang="ar-JO" sz="2800" dirty="0"/>
              <a:t>3)استخدام معدات السلامة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32881-112F-4A1C-951F-FEF4BEDE1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ar-JO" sz="2800" dirty="0"/>
              <a:t>المخاطر                   </a:t>
            </a:r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FB4288-1308-4C50-9C24-CA324E2C5F7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ar-JO" sz="2800" dirty="0"/>
              <a:t>1)الانقلاب بسبب الحمولة الزائدة</a:t>
            </a:r>
          </a:p>
          <a:p>
            <a:endParaRPr lang="ar-JO" sz="2800" dirty="0"/>
          </a:p>
          <a:p>
            <a:r>
              <a:rPr lang="ar-JO" sz="2800" dirty="0"/>
              <a:t>2)سقوط المواد</a:t>
            </a:r>
          </a:p>
          <a:p>
            <a:endParaRPr lang="ar-JO" sz="2800" dirty="0"/>
          </a:p>
          <a:p>
            <a:r>
              <a:rPr lang="ar-JO" sz="2800" dirty="0"/>
              <a:t>3)استخدام معدات السلامة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98296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</TotalTime>
  <Words>229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Calibri Light</vt:lpstr>
      <vt:lpstr>Retrospect</vt:lpstr>
      <vt:lpstr>الرافعات و انواعها و استخداماتها                   </vt:lpstr>
      <vt:lpstr>ما هي الرافعات؟ (تعريف الرافعات)         </vt:lpstr>
      <vt:lpstr>مكونات الرافعة الاساسية                 </vt:lpstr>
      <vt:lpstr>انواع الرافعات                       </vt:lpstr>
      <vt:lpstr>استخدامات الرافعات                   </vt:lpstr>
      <vt:lpstr>فوائد الرافعات                     </vt:lpstr>
      <vt:lpstr>مخاطر الرافعات و كيفية تجنبها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الرافعات و انواعها و استخداماتها</dc:title>
  <dc:creator>mohammad mubarak</dc:creator>
  <cp:lastModifiedBy>mohammad mubarak</cp:lastModifiedBy>
  <cp:revision>4</cp:revision>
  <dcterms:created xsi:type="dcterms:W3CDTF">2025-11-29T10:25:42Z</dcterms:created>
  <dcterms:modified xsi:type="dcterms:W3CDTF">2025-11-29T10:56:44Z</dcterms:modified>
</cp:coreProperties>
</file>