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02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8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77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27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859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57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01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5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1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77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04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9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21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9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الرافعات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طه السلمان – تاسع 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ما هي الرافعات؟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dirty="0"/>
              <a:t>• </a:t>
            </a:r>
            <a:r>
              <a:rPr dirty="0" err="1"/>
              <a:t>الرافعات</a:t>
            </a:r>
            <a:r>
              <a:rPr dirty="0"/>
              <a:t> </a:t>
            </a:r>
            <a:r>
              <a:rPr dirty="0" err="1"/>
              <a:t>آلات</a:t>
            </a:r>
            <a:r>
              <a:rPr dirty="0"/>
              <a:t> </a:t>
            </a:r>
            <a:r>
              <a:rPr dirty="0" err="1"/>
              <a:t>تستخدم</a:t>
            </a:r>
            <a:r>
              <a:rPr dirty="0"/>
              <a:t> </a:t>
            </a:r>
            <a:r>
              <a:rPr dirty="0" err="1"/>
              <a:t>لرفع</a:t>
            </a:r>
            <a:r>
              <a:rPr dirty="0"/>
              <a:t> </a:t>
            </a:r>
            <a:r>
              <a:rPr dirty="0" err="1"/>
              <a:t>وتحريك</a:t>
            </a:r>
            <a:r>
              <a:rPr dirty="0"/>
              <a:t> </a:t>
            </a:r>
            <a:r>
              <a:rPr dirty="0" err="1"/>
              <a:t>الأشياء</a:t>
            </a:r>
            <a:r>
              <a:rPr dirty="0"/>
              <a:t> </a:t>
            </a:r>
            <a:r>
              <a:rPr dirty="0" err="1"/>
              <a:t>الثقيلة</a:t>
            </a:r>
            <a:r>
              <a:rPr dirty="0"/>
              <a:t>.</a:t>
            </a:r>
          </a:p>
          <a:p>
            <a:pPr algn="r"/>
            <a:r>
              <a:rPr dirty="0"/>
              <a:t>• </a:t>
            </a:r>
            <a:r>
              <a:rPr dirty="0" err="1"/>
              <a:t>تُستخدم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البناء</a:t>
            </a:r>
            <a:r>
              <a:rPr dirty="0"/>
              <a:t> </a:t>
            </a:r>
            <a:r>
              <a:rPr dirty="0" err="1"/>
              <a:t>والموانئ</a:t>
            </a:r>
            <a:r>
              <a:rPr dirty="0"/>
              <a:t> </a:t>
            </a:r>
            <a:r>
              <a:rPr dirty="0" err="1"/>
              <a:t>والمصانع</a:t>
            </a:r>
            <a:r>
              <a:rPr dirty="0"/>
              <a:t>.</a:t>
            </a:r>
          </a:p>
          <a:p>
            <a:pPr algn="r"/>
            <a:r>
              <a:rPr dirty="0"/>
              <a:t>• </a:t>
            </a:r>
            <a:r>
              <a:rPr dirty="0" err="1"/>
              <a:t>تعمل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تسهيل</a:t>
            </a:r>
            <a:r>
              <a:rPr dirty="0"/>
              <a:t> </a:t>
            </a:r>
            <a:r>
              <a:rPr dirty="0" err="1"/>
              <a:t>نقل</a:t>
            </a:r>
            <a:r>
              <a:rPr dirty="0"/>
              <a:t> </a:t>
            </a:r>
            <a:r>
              <a:rPr dirty="0" err="1"/>
              <a:t>المواد</a:t>
            </a:r>
            <a:r>
              <a:rPr dirty="0"/>
              <a:t> </a:t>
            </a:r>
            <a:r>
              <a:rPr dirty="0" err="1"/>
              <a:t>إلى</a:t>
            </a:r>
            <a:r>
              <a:rPr dirty="0"/>
              <a:t> </a:t>
            </a:r>
            <a:r>
              <a:rPr dirty="0" err="1"/>
              <a:t>أماكن</a:t>
            </a:r>
            <a:r>
              <a:rPr dirty="0"/>
              <a:t> </a:t>
            </a:r>
            <a:r>
              <a:rPr dirty="0" err="1"/>
              <a:t>عالية</a:t>
            </a:r>
            <a:r>
              <a:rPr dirty="0"/>
              <a:t> </a:t>
            </a:r>
            <a:r>
              <a:rPr dirty="0" err="1"/>
              <a:t>أو</a:t>
            </a:r>
            <a:r>
              <a:rPr dirty="0"/>
              <a:t> </a:t>
            </a:r>
            <a:r>
              <a:rPr dirty="0" err="1"/>
              <a:t>بعيدة</a:t>
            </a:r>
            <a:r>
              <a:rPr dirty="0"/>
              <a:t>.</a:t>
            </a:r>
          </a:p>
        </p:txBody>
      </p:sp>
      <p:pic>
        <p:nvPicPr>
          <p:cNvPr id="1026" name="Picture 2" descr="Crane Hire: Parts and Functions | Emerson Crane H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1" y="4623024"/>
            <a:ext cx="2526079" cy="16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أجزاء الرافعة الأساسية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dirty="0"/>
              <a:t>• </a:t>
            </a:r>
            <a:r>
              <a:rPr dirty="0" err="1"/>
              <a:t>الذراع</a:t>
            </a:r>
            <a:r>
              <a:rPr dirty="0"/>
              <a:t> (Boom): </a:t>
            </a:r>
            <a:r>
              <a:rPr dirty="0" err="1"/>
              <a:t>الجزء</a:t>
            </a:r>
            <a:r>
              <a:rPr dirty="0"/>
              <a:t> </a:t>
            </a:r>
            <a:r>
              <a:rPr dirty="0" err="1"/>
              <a:t>الذي</a:t>
            </a:r>
            <a:r>
              <a:rPr dirty="0"/>
              <a:t> </a:t>
            </a:r>
            <a:r>
              <a:rPr dirty="0" err="1"/>
              <a:t>يمتد</a:t>
            </a:r>
            <a:r>
              <a:rPr dirty="0"/>
              <a:t> </a:t>
            </a:r>
            <a:r>
              <a:rPr dirty="0" err="1"/>
              <a:t>لرفع</a:t>
            </a:r>
            <a:r>
              <a:rPr dirty="0"/>
              <a:t> </a:t>
            </a:r>
            <a:r>
              <a:rPr dirty="0" err="1"/>
              <a:t>الأشياء</a:t>
            </a:r>
            <a:r>
              <a:rPr dirty="0"/>
              <a:t>.</a:t>
            </a:r>
          </a:p>
          <a:p>
            <a:pPr algn="r"/>
            <a:r>
              <a:rPr dirty="0"/>
              <a:t>• </a:t>
            </a:r>
            <a:r>
              <a:rPr dirty="0" err="1"/>
              <a:t>القاعدة</a:t>
            </a:r>
            <a:r>
              <a:rPr dirty="0"/>
              <a:t>: </a:t>
            </a:r>
            <a:r>
              <a:rPr dirty="0" err="1"/>
              <a:t>تثبت</a:t>
            </a:r>
            <a:r>
              <a:rPr dirty="0"/>
              <a:t> </a:t>
            </a:r>
            <a:r>
              <a:rPr dirty="0" err="1"/>
              <a:t>الرافعة</a:t>
            </a:r>
            <a:r>
              <a:rPr dirty="0"/>
              <a:t> </a:t>
            </a:r>
            <a:r>
              <a:rPr dirty="0" err="1"/>
              <a:t>وتمنحها</a:t>
            </a:r>
            <a:r>
              <a:rPr dirty="0"/>
              <a:t> </a:t>
            </a:r>
            <a:r>
              <a:rPr dirty="0" err="1"/>
              <a:t>التوازن</a:t>
            </a:r>
            <a:r>
              <a:rPr dirty="0"/>
              <a:t>.</a:t>
            </a:r>
          </a:p>
          <a:p>
            <a:pPr algn="r"/>
            <a:r>
              <a:rPr dirty="0"/>
              <a:t>• </a:t>
            </a:r>
            <a:r>
              <a:rPr dirty="0" err="1"/>
              <a:t>الكابل</a:t>
            </a:r>
            <a:r>
              <a:rPr dirty="0"/>
              <a:t> </a:t>
            </a:r>
            <a:r>
              <a:rPr dirty="0" err="1"/>
              <a:t>والخطاف</a:t>
            </a:r>
            <a:r>
              <a:rPr dirty="0"/>
              <a:t>: </a:t>
            </a:r>
            <a:r>
              <a:rPr dirty="0" err="1"/>
              <a:t>يستخدمان</a:t>
            </a:r>
            <a:r>
              <a:rPr dirty="0"/>
              <a:t> </a:t>
            </a:r>
            <a:r>
              <a:rPr dirty="0" err="1"/>
              <a:t>لرفع</a:t>
            </a:r>
            <a:r>
              <a:rPr dirty="0"/>
              <a:t> </a:t>
            </a:r>
            <a:r>
              <a:rPr dirty="0" err="1"/>
              <a:t>الأحمال</a:t>
            </a:r>
            <a:r>
              <a:rPr dirty="0"/>
              <a:t>.</a:t>
            </a:r>
          </a:p>
          <a:p>
            <a:pPr algn="r"/>
            <a:r>
              <a:rPr dirty="0"/>
              <a:t>• </a:t>
            </a:r>
            <a:r>
              <a:rPr dirty="0" err="1"/>
              <a:t>المحرّك</a:t>
            </a:r>
            <a:r>
              <a:rPr dirty="0"/>
              <a:t>: </a:t>
            </a:r>
            <a:r>
              <a:rPr dirty="0" err="1"/>
              <a:t>يوفر</a:t>
            </a:r>
            <a:r>
              <a:rPr dirty="0"/>
              <a:t> </a:t>
            </a:r>
            <a:r>
              <a:rPr dirty="0" err="1"/>
              <a:t>الطاقة</a:t>
            </a:r>
            <a:r>
              <a:rPr dirty="0"/>
              <a:t> </a:t>
            </a:r>
            <a:r>
              <a:rPr dirty="0" err="1"/>
              <a:t>لتشغيل</a:t>
            </a:r>
            <a:r>
              <a:rPr dirty="0"/>
              <a:t> </a:t>
            </a:r>
            <a:r>
              <a:rPr dirty="0" err="1"/>
              <a:t>الرافعة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كيف تعمل الرافعة؟ (ببساطة)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dirty="0"/>
              <a:t>• </a:t>
            </a:r>
            <a:r>
              <a:rPr dirty="0" err="1"/>
              <a:t>تعتمد</a:t>
            </a:r>
            <a:r>
              <a:rPr dirty="0"/>
              <a:t> </a:t>
            </a:r>
            <a:r>
              <a:rPr dirty="0" err="1"/>
              <a:t>الرافعات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مبدأ</a:t>
            </a:r>
            <a:r>
              <a:rPr dirty="0"/>
              <a:t> </a:t>
            </a:r>
            <a:r>
              <a:rPr dirty="0" err="1"/>
              <a:t>الرافعة</a:t>
            </a:r>
            <a:r>
              <a:rPr dirty="0"/>
              <a:t> (Lever).</a:t>
            </a:r>
          </a:p>
          <a:p>
            <a:pPr algn="r"/>
            <a:r>
              <a:rPr dirty="0"/>
              <a:t>• </a:t>
            </a:r>
            <a:r>
              <a:rPr dirty="0" err="1"/>
              <a:t>المحرك</a:t>
            </a:r>
            <a:r>
              <a:rPr dirty="0"/>
              <a:t> </a:t>
            </a:r>
            <a:r>
              <a:rPr dirty="0" err="1"/>
              <a:t>يشد</a:t>
            </a:r>
            <a:r>
              <a:rPr dirty="0"/>
              <a:t> </a:t>
            </a:r>
            <a:r>
              <a:rPr dirty="0" err="1"/>
              <a:t>الكابلات</a:t>
            </a:r>
            <a:r>
              <a:rPr dirty="0"/>
              <a:t> </a:t>
            </a:r>
            <a:r>
              <a:rPr dirty="0" err="1"/>
              <a:t>لرفع</a:t>
            </a:r>
            <a:r>
              <a:rPr dirty="0"/>
              <a:t> </a:t>
            </a:r>
            <a:r>
              <a:rPr dirty="0" err="1"/>
              <a:t>الحمولة</a:t>
            </a:r>
            <a:r>
              <a:rPr dirty="0"/>
              <a:t>.</a:t>
            </a:r>
          </a:p>
          <a:p>
            <a:pPr algn="r"/>
            <a:r>
              <a:rPr dirty="0"/>
              <a:t>• </a:t>
            </a:r>
            <a:r>
              <a:rPr dirty="0" err="1"/>
              <a:t>الذراع</a:t>
            </a:r>
            <a:r>
              <a:rPr dirty="0"/>
              <a:t> </a:t>
            </a:r>
            <a:r>
              <a:rPr dirty="0" err="1"/>
              <a:t>يتحرك</a:t>
            </a:r>
            <a:r>
              <a:rPr dirty="0"/>
              <a:t> </a:t>
            </a:r>
            <a:r>
              <a:rPr dirty="0" err="1"/>
              <a:t>للأعلى</a:t>
            </a:r>
            <a:r>
              <a:rPr dirty="0"/>
              <a:t> </a:t>
            </a:r>
            <a:r>
              <a:rPr dirty="0" err="1"/>
              <a:t>والأسفل</a:t>
            </a:r>
            <a:r>
              <a:rPr dirty="0"/>
              <a:t> </a:t>
            </a:r>
            <a:r>
              <a:rPr dirty="0" err="1"/>
              <a:t>أو</a:t>
            </a:r>
            <a:r>
              <a:rPr dirty="0"/>
              <a:t> </a:t>
            </a:r>
            <a:r>
              <a:rPr dirty="0" err="1"/>
              <a:t>يدور</a:t>
            </a:r>
            <a:r>
              <a:rPr dirty="0"/>
              <a:t> </a:t>
            </a:r>
            <a:r>
              <a:rPr dirty="0" err="1"/>
              <a:t>يمين</a:t>
            </a:r>
            <a:r>
              <a:rPr dirty="0"/>
              <a:t>/</a:t>
            </a:r>
            <a:r>
              <a:rPr dirty="0" err="1"/>
              <a:t>يسار</a:t>
            </a:r>
            <a:r>
              <a:rPr dirty="0"/>
              <a:t>.</a:t>
            </a:r>
          </a:p>
          <a:p>
            <a:pPr algn="r"/>
            <a:r>
              <a:rPr dirty="0"/>
              <a:t>• </a:t>
            </a:r>
            <a:r>
              <a:rPr dirty="0" err="1"/>
              <a:t>المشغل</a:t>
            </a:r>
            <a:r>
              <a:rPr dirty="0"/>
              <a:t> </a:t>
            </a:r>
            <a:r>
              <a:rPr dirty="0" err="1"/>
              <a:t>يتحكم</a:t>
            </a:r>
            <a:r>
              <a:rPr dirty="0"/>
              <a:t> </a:t>
            </a:r>
            <a:r>
              <a:rPr dirty="0" err="1"/>
              <a:t>بالحركات</a:t>
            </a:r>
            <a:r>
              <a:rPr dirty="0"/>
              <a:t> </a:t>
            </a:r>
            <a:r>
              <a:rPr dirty="0" err="1"/>
              <a:t>بدقة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أنواع الرافعات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dirty="0"/>
              <a:t>• </a:t>
            </a:r>
            <a:r>
              <a:rPr dirty="0" err="1"/>
              <a:t>رافعات</a:t>
            </a:r>
            <a:r>
              <a:rPr dirty="0"/>
              <a:t> </a:t>
            </a:r>
            <a:r>
              <a:rPr dirty="0" err="1"/>
              <a:t>برجية</a:t>
            </a:r>
            <a:r>
              <a:rPr dirty="0"/>
              <a:t>: </a:t>
            </a:r>
            <a:r>
              <a:rPr dirty="0" err="1"/>
              <a:t>تُستخدم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البناء</a:t>
            </a:r>
            <a:r>
              <a:rPr dirty="0"/>
              <a:t> </a:t>
            </a:r>
            <a:r>
              <a:rPr dirty="0" err="1"/>
              <a:t>الشاهق</a:t>
            </a:r>
            <a:r>
              <a:rPr dirty="0"/>
              <a:t>.</a:t>
            </a:r>
          </a:p>
          <a:p>
            <a:pPr algn="r"/>
            <a:r>
              <a:rPr dirty="0"/>
              <a:t>• </a:t>
            </a:r>
            <a:r>
              <a:rPr dirty="0" err="1"/>
              <a:t>رافعات</a:t>
            </a:r>
            <a:r>
              <a:rPr dirty="0"/>
              <a:t> </a:t>
            </a:r>
            <a:r>
              <a:rPr dirty="0" err="1"/>
              <a:t>متحركة</a:t>
            </a:r>
            <a:r>
              <a:rPr dirty="0"/>
              <a:t>: </a:t>
            </a:r>
            <a:r>
              <a:rPr dirty="0" err="1"/>
              <a:t>توجد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الشاحنات</a:t>
            </a:r>
            <a:r>
              <a:rPr dirty="0"/>
              <a:t> </a:t>
            </a:r>
            <a:r>
              <a:rPr dirty="0" err="1"/>
              <a:t>ويمكن</a:t>
            </a:r>
            <a:r>
              <a:rPr dirty="0"/>
              <a:t> </a:t>
            </a:r>
            <a:r>
              <a:rPr dirty="0" err="1"/>
              <a:t>نقلها</a:t>
            </a:r>
            <a:r>
              <a:rPr dirty="0"/>
              <a:t>.</a:t>
            </a:r>
          </a:p>
          <a:p>
            <a:pPr algn="r"/>
            <a:r>
              <a:rPr dirty="0"/>
              <a:t>• </a:t>
            </a:r>
            <a:r>
              <a:rPr dirty="0" err="1"/>
              <a:t>رافعات</a:t>
            </a:r>
            <a:r>
              <a:rPr dirty="0"/>
              <a:t> </a:t>
            </a:r>
            <a:r>
              <a:rPr dirty="0" err="1"/>
              <a:t>الموانئ</a:t>
            </a:r>
            <a:r>
              <a:rPr dirty="0"/>
              <a:t>: </a:t>
            </a:r>
            <a:r>
              <a:rPr dirty="0" err="1"/>
              <a:t>تستخدم</a:t>
            </a:r>
            <a:r>
              <a:rPr dirty="0"/>
              <a:t> </a:t>
            </a:r>
            <a:r>
              <a:rPr dirty="0" err="1"/>
              <a:t>لرفع</a:t>
            </a:r>
            <a:r>
              <a:rPr dirty="0"/>
              <a:t> </a:t>
            </a:r>
            <a:r>
              <a:rPr dirty="0" err="1"/>
              <a:t>الحاويات</a:t>
            </a:r>
            <a:r>
              <a:rPr dirty="0"/>
              <a:t>.</a:t>
            </a:r>
          </a:p>
        </p:txBody>
      </p:sp>
      <p:pic>
        <p:nvPicPr>
          <p:cNvPr id="2050" name="Picture 2" descr="Understanding Cranes Types .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3" y="4344254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سلامة استخدام الرافعات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dirty="0"/>
              <a:t>• </a:t>
            </a:r>
            <a:r>
              <a:rPr dirty="0" err="1"/>
              <a:t>التأكد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ثبات</a:t>
            </a:r>
            <a:r>
              <a:rPr dirty="0"/>
              <a:t> </a:t>
            </a:r>
            <a:r>
              <a:rPr dirty="0" err="1"/>
              <a:t>الرافعة</a:t>
            </a:r>
            <a:r>
              <a:rPr dirty="0"/>
              <a:t> </a:t>
            </a:r>
            <a:r>
              <a:rPr dirty="0" err="1"/>
              <a:t>قبل</a:t>
            </a:r>
            <a:r>
              <a:rPr dirty="0"/>
              <a:t> </a:t>
            </a:r>
            <a:r>
              <a:rPr dirty="0" err="1"/>
              <a:t>الاستخدام</a:t>
            </a:r>
            <a:r>
              <a:rPr dirty="0"/>
              <a:t>.</a:t>
            </a:r>
          </a:p>
          <a:p>
            <a:pPr algn="r"/>
            <a:r>
              <a:rPr dirty="0"/>
              <a:t>• </a:t>
            </a:r>
            <a:r>
              <a:rPr dirty="0" err="1"/>
              <a:t>عدم</a:t>
            </a:r>
            <a:r>
              <a:rPr dirty="0"/>
              <a:t> </a:t>
            </a:r>
            <a:r>
              <a:rPr dirty="0" err="1"/>
              <a:t>رفع</a:t>
            </a:r>
            <a:r>
              <a:rPr dirty="0"/>
              <a:t> </a:t>
            </a:r>
            <a:r>
              <a:rPr dirty="0" err="1"/>
              <a:t>حمولة</a:t>
            </a:r>
            <a:r>
              <a:rPr dirty="0"/>
              <a:t> </a:t>
            </a:r>
            <a:r>
              <a:rPr dirty="0" err="1"/>
              <a:t>أكبر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الحد</a:t>
            </a:r>
            <a:r>
              <a:rPr dirty="0"/>
              <a:t> </a:t>
            </a:r>
            <a:r>
              <a:rPr dirty="0" err="1"/>
              <a:t>المسموح</a:t>
            </a:r>
            <a:r>
              <a:rPr dirty="0"/>
              <a:t>.</a:t>
            </a:r>
          </a:p>
          <a:p>
            <a:pPr algn="r"/>
            <a:r>
              <a:rPr dirty="0"/>
              <a:t>• </a:t>
            </a:r>
            <a:r>
              <a:rPr dirty="0" err="1"/>
              <a:t>الحفاظ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مسافة</a:t>
            </a:r>
            <a:r>
              <a:rPr dirty="0"/>
              <a:t> </a:t>
            </a:r>
            <a:r>
              <a:rPr dirty="0" err="1"/>
              <a:t>آمنة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الأسلاك</a:t>
            </a:r>
            <a:r>
              <a:rPr dirty="0"/>
              <a:t> </a:t>
            </a:r>
            <a:r>
              <a:rPr dirty="0" err="1"/>
              <a:t>الكهربائية</a:t>
            </a:r>
            <a:r>
              <a:rPr dirty="0"/>
              <a:t>.</a:t>
            </a:r>
          </a:p>
        </p:txBody>
      </p:sp>
      <p:sp>
        <p:nvSpPr>
          <p:cNvPr id="4" name="AutoShape 2" descr="What is safety? - SureDy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What is safety? - SureDyna"/>
          <p:cNvSpPr>
            <a:spLocks noChangeAspect="1" noChangeArrowheads="1"/>
          </p:cNvSpPr>
          <p:nvPr/>
        </p:nvSpPr>
        <p:spPr bwMode="auto">
          <a:xfrm>
            <a:off x="861890" y="4509600"/>
            <a:ext cx="117672" cy="1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4,600+ Safety First Stock Illustrations, Royalty-Free Vector Graphics &amp;  Clip Art - iStock | Safety, Health and safety, Safety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3" y="3956539"/>
            <a:ext cx="2250465" cy="22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أهمية الرافعات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dirty="0"/>
              <a:t>• </a:t>
            </a:r>
            <a:r>
              <a:rPr dirty="0" err="1"/>
              <a:t>تسهّل</a:t>
            </a:r>
            <a:r>
              <a:rPr dirty="0"/>
              <a:t> </a:t>
            </a:r>
            <a:r>
              <a:rPr dirty="0" err="1"/>
              <a:t>نقل</a:t>
            </a:r>
            <a:r>
              <a:rPr dirty="0"/>
              <a:t> </a:t>
            </a:r>
            <a:r>
              <a:rPr dirty="0" err="1"/>
              <a:t>ورفع</a:t>
            </a:r>
            <a:r>
              <a:rPr dirty="0"/>
              <a:t> </a:t>
            </a:r>
            <a:r>
              <a:rPr dirty="0" err="1"/>
              <a:t>الأشياء</a:t>
            </a:r>
            <a:r>
              <a:rPr dirty="0"/>
              <a:t> </a:t>
            </a:r>
            <a:r>
              <a:rPr dirty="0" err="1"/>
              <a:t>الثقيلة</a:t>
            </a:r>
            <a:r>
              <a:rPr dirty="0"/>
              <a:t>.</a:t>
            </a:r>
          </a:p>
          <a:p>
            <a:pPr algn="r"/>
            <a:r>
              <a:rPr dirty="0"/>
              <a:t>• </a:t>
            </a:r>
            <a:r>
              <a:rPr dirty="0" err="1"/>
              <a:t>تزيد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سرعة</a:t>
            </a:r>
            <a:r>
              <a:rPr dirty="0"/>
              <a:t> </a:t>
            </a:r>
            <a:r>
              <a:rPr dirty="0" err="1"/>
              <a:t>العمل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البناء</a:t>
            </a:r>
            <a:r>
              <a:rPr dirty="0"/>
              <a:t>.</a:t>
            </a:r>
          </a:p>
          <a:p>
            <a:pPr algn="r"/>
            <a:r>
              <a:rPr dirty="0"/>
              <a:t>• </a:t>
            </a:r>
            <a:r>
              <a:rPr dirty="0" err="1"/>
              <a:t>تساعد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نقل</a:t>
            </a:r>
            <a:r>
              <a:rPr dirty="0"/>
              <a:t> </a:t>
            </a:r>
            <a:r>
              <a:rPr dirty="0" err="1"/>
              <a:t>المواد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المصانع</a:t>
            </a:r>
            <a:r>
              <a:rPr dirty="0"/>
              <a:t> </a:t>
            </a:r>
            <a:r>
              <a:rPr dirty="0" err="1"/>
              <a:t>والموانئ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198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الرافعات</vt:lpstr>
      <vt:lpstr>ما هي الرافعات؟</vt:lpstr>
      <vt:lpstr>أجزاء الرافعة الأساسية</vt:lpstr>
      <vt:lpstr>كيف تعمل الرافعة؟ (ببساطة)</vt:lpstr>
      <vt:lpstr>أنواع الرافعات</vt:lpstr>
      <vt:lpstr>سلامة استخدام الرافعات</vt:lpstr>
      <vt:lpstr>أهمية الرافعات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الرافعات</dc:title>
  <dc:subject/>
  <dc:creator/>
  <cp:keywords/>
  <dc:description>generated using python-pptx</dc:description>
  <cp:lastModifiedBy>TAHA SALMAN</cp:lastModifiedBy>
  <cp:revision>3</cp:revision>
  <dcterms:created xsi:type="dcterms:W3CDTF">2013-01-27T09:14:16Z</dcterms:created>
  <dcterms:modified xsi:type="dcterms:W3CDTF">2025-11-29T11:24:58Z</dcterms:modified>
  <cp:category/>
</cp:coreProperties>
</file>