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E66D5-4371-09CB-958A-6453C203898E}" v="476" dt="2025-11-28T08:44:44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kem AlZaghlwan" userId="S::hakem5009800@islamic-ec.edu.jo::58500039-45a9-4d89-8404-1e8257f970e6" providerId="AD" clId="Web-{D09E66D5-4371-09CB-958A-6453C203898E}"/>
    <pc:docChg chg="addSld modSld addMainMaster delMainMaster">
      <pc:chgData name="Hakem AlZaghlwan" userId="S::hakem5009800@islamic-ec.edu.jo::58500039-45a9-4d89-8404-1e8257f970e6" providerId="AD" clId="Web-{D09E66D5-4371-09CB-958A-6453C203898E}" dt="2025-11-28T08:44:56.661" v="486"/>
      <pc:docMkLst>
        <pc:docMk/>
      </pc:docMkLst>
      <pc:sldChg chg="addSp delSp modSp mod setBg modClrScheme setClrOvrMap chgLayout">
        <pc:chgData name="Hakem AlZaghlwan" userId="S::hakem5009800@islamic-ec.edu.jo::58500039-45a9-4d89-8404-1e8257f970e6" providerId="AD" clId="Web-{D09E66D5-4371-09CB-958A-6453C203898E}" dt="2025-11-28T08:44:56.661" v="486"/>
        <pc:sldMkLst>
          <pc:docMk/>
          <pc:sldMk cId="109857222" sldId="256"/>
        </pc:sldMkLst>
        <pc:spChg chg="mod">
          <ac:chgData name="Hakem AlZaghlwan" userId="S::hakem5009800@islamic-ec.edu.jo::58500039-45a9-4d89-8404-1e8257f970e6" providerId="AD" clId="Web-{D09E66D5-4371-09CB-958A-6453C203898E}" dt="2025-11-28T08:44:56.661" v="48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Hakem AlZaghlwan" userId="S::hakem5009800@islamic-ec.edu.jo::58500039-45a9-4d89-8404-1e8257f970e6" providerId="AD" clId="Web-{D09E66D5-4371-09CB-958A-6453C203898E}" dt="2025-11-28T08:44:56.661" v="486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18:22.501" v="76"/>
          <ac:spMkLst>
            <pc:docMk/>
            <pc:sldMk cId="109857222" sldId="256"/>
            <ac:spMk id="9" creationId="{7A18C9FB-EC4C-4DAE-8F7D-C6E5AF607958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18:22.501" v="76"/>
          <ac:spMkLst>
            <pc:docMk/>
            <pc:sldMk cId="109857222" sldId="256"/>
            <ac:spMk id="11" creationId="{4EB7CBBE-178B-4DB3-AD92-DED458BAE7CE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44:03.863" v="453"/>
          <ac:spMkLst>
            <pc:docMk/>
            <pc:sldMk cId="109857222" sldId="256"/>
            <ac:spMk id="13" creationId="{46B9231A-B34B-4A29-A6AC-532E1EE81575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44:56.661" v="486"/>
          <ac:spMkLst>
            <pc:docMk/>
            <pc:sldMk cId="109857222" sldId="256"/>
            <ac:spMk id="20" creationId="{19F9BF86-FE94-4517-B97D-026C7515E589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44:56.661" v="485"/>
          <ac:spMkLst>
            <pc:docMk/>
            <pc:sldMk cId="109857222" sldId="256"/>
            <ac:spMk id="27" creationId="{59A9681A-2486-4655-A876-E26402CA2EF6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44:56.661" v="485"/>
          <ac:spMkLst>
            <pc:docMk/>
            <pc:sldMk cId="109857222" sldId="256"/>
            <ac:spMk id="29" creationId="{C9BB6818-31C2-4340-98F8-64FF7F46A414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44:56.661" v="486"/>
          <ac:spMkLst>
            <pc:docMk/>
            <pc:sldMk cId="109857222" sldId="256"/>
            <ac:spMk id="33" creationId="{19F9BF86-FE94-4517-B97D-026C7515E589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44:56.661" v="486"/>
          <ac:spMkLst>
            <pc:docMk/>
            <pc:sldMk cId="109857222" sldId="256"/>
            <ac:spMk id="34" creationId="{36136311-C81B-47C5-AE0A-5641A5A59520}"/>
          </ac:spMkLst>
        </pc:spChg>
        <pc:picChg chg="add del">
          <ac:chgData name="Hakem AlZaghlwan" userId="S::hakem5009800@islamic-ec.edu.jo::58500039-45a9-4d89-8404-1e8257f970e6" providerId="AD" clId="Web-{D09E66D5-4371-09CB-958A-6453C203898E}" dt="2025-11-28T08:18:22.501" v="76"/>
          <ac:picMkLst>
            <pc:docMk/>
            <pc:sldMk cId="109857222" sldId="256"/>
            <ac:picMk id="4" creationId="{27E436CE-8F7C-ABE5-EDE2-73E9F0B02F89}"/>
          </ac:picMkLst>
        </pc:picChg>
        <pc:picChg chg="add mod ord">
          <ac:chgData name="Hakem AlZaghlwan" userId="S::hakem5009800@islamic-ec.edu.jo::58500039-45a9-4d89-8404-1e8257f970e6" providerId="AD" clId="Web-{D09E66D5-4371-09CB-958A-6453C203898E}" dt="2025-11-28T08:44:56.661" v="486"/>
          <ac:picMkLst>
            <pc:docMk/>
            <pc:sldMk cId="109857222" sldId="256"/>
            <ac:picMk id="14" creationId="{13697936-2FE8-CFBC-54F3-1001467F8E3D}"/>
          </ac:picMkLst>
        </pc:picChg>
        <pc:cxnChg chg="add del">
          <ac:chgData name="Hakem AlZaghlwan" userId="S::hakem5009800@islamic-ec.edu.jo::58500039-45a9-4d89-8404-1e8257f970e6" providerId="AD" clId="Web-{D09E66D5-4371-09CB-958A-6453C203898E}" dt="2025-11-28T08:44:03.863" v="453"/>
          <ac:cxnSpMkLst>
            <pc:docMk/>
            <pc:sldMk cId="109857222" sldId="256"/>
            <ac:cxnSpMk id="15" creationId="{F0CE0765-E93C-4D37-9D5F-D464EFB10FA7}"/>
          </ac:cxnSpMkLst>
        </pc:cxnChg>
        <pc:cxnChg chg="add del">
          <ac:chgData name="Hakem AlZaghlwan" userId="S::hakem5009800@islamic-ec.edu.jo::58500039-45a9-4d89-8404-1e8257f970e6" providerId="AD" clId="Web-{D09E66D5-4371-09CB-958A-6453C203898E}" dt="2025-11-28T08:44:56.661" v="486"/>
          <ac:cxnSpMkLst>
            <pc:docMk/>
            <pc:sldMk cId="109857222" sldId="256"/>
            <ac:cxnSpMk id="22" creationId="{7CC73A33-65FF-41A9-A3B0-006753CD1028}"/>
          </ac:cxnSpMkLst>
        </pc:cxnChg>
        <pc:cxnChg chg="add del">
          <ac:chgData name="Hakem AlZaghlwan" userId="S::hakem5009800@islamic-ec.edu.jo::58500039-45a9-4d89-8404-1e8257f970e6" providerId="AD" clId="Web-{D09E66D5-4371-09CB-958A-6453C203898E}" dt="2025-11-28T08:44:56.661" v="485"/>
          <ac:cxnSpMkLst>
            <pc:docMk/>
            <pc:sldMk cId="109857222" sldId="256"/>
            <ac:cxnSpMk id="31" creationId="{F0CE0765-E93C-4D37-9D5F-D464EFB10FA7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44:56.661" v="486"/>
          <ac:cxnSpMkLst>
            <pc:docMk/>
            <pc:sldMk cId="109857222" sldId="256"/>
            <ac:cxnSpMk id="35" creationId="{7CC73A33-65FF-41A9-A3B0-006753CD1028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0:36.152" v="102"/>
        <pc:sldMkLst>
          <pc:docMk/>
          <pc:sldMk cId="2132586799" sldId="257"/>
        </pc:sldMkLst>
        <pc:spChg chg="mod">
          <ac:chgData name="Hakem AlZaghlwan" userId="S::hakem5009800@islamic-ec.edu.jo::58500039-45a9-4d89-8404-1e8257f970e6" providerId="AD" clId="Web-{D09E66D5-4371-09CB-958A-6453C203898E}" dt="2025-11-28T08:20:36.152" v="102"/>
          <ac:spMkLst>
            <pc:docMk/>
            <pc:sldMk cId="2132586799" sldId="257"/>
            <ac:spMk id="2" creationId="{A14AA17F-CCA4-0C8A-CF86-7DD6E1043BB9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0:36.152" v="102"/>
          <ac:spMkLst>
            <pc:docMk/>
            <pc:sldMk cId="2132586799" sldId="257"/>
            <ac:spMk id="3" creationId="{5DA79579-D429-66CE-4252-DEA1F1C28B96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0:36.152" v="102"/>
          <ac:spMkLst>
            <pc:docMk/>
            <pc:sldMk cId="2132586799" sldId="257"/>
            <ac:spMk id="9" creationId="{DBDA151C-5770-45E4-AAFF-59E7F403866D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20:36.152" v="102"/>
          <ac:graphicFrameMkLst>
            <pc:docMk/>
            <pc:sldMk cId="2132586799" sldId="257"/>
            <ac:graphicFrameMk id="5" creationId="{77069149-4027-C647-AA10-CE951E7BF86A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20:36.152" v="102"/>
          <ac:cxnSpMkLst>
            <pc:docMk/>
            <pc:sldMk cId="2132586799" sldId="257"/>
            <ac:cxnSpMk id="11" creationId="{E62D3963-2153-4637-96E6-E31BD2CE5D0D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1:48.968" v="129"/>
        <pc:sldMkLst>
          <pc:docMk/>
          <pc:sldMk cId="394172133" sldId="258"/>
        </pc:sldMkLst>
        <pc:spChg chg="mod">
          <ac:chgData name="Hakem AlZaghlwan" userId="S::hakem5009800@islamic-ec.edu.jo::58500039-45a9-4d89-8404-1e8257f970e6" providerId="AD" clId="Web-{D09E66D5-4371-09CB-958A-6453C203898E}" dt="2025-11-28T08:21:48.968" v="129"/>
          <ac:spMkLst>
            <pc:docMk/>
            <pc:sldMk cId="394172133" sldId="258"/>
            <ac:spMk id="2" creationId="{E3A415BB-42E7-9033-814F-F68D0B63F7B1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1:48.968" v="129"/>
          <ac:spMkLst>
            <pc:docMk/>
            <pc:sldMk cId="394172133" sldId="258"/>
            <ac:spMk id="3" creationId="{7773F313-C90C-69D1-2522-004537118396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1:48.968" v="129"/>
          <ac:spMkLst>
            <pc:docMk/>
            <pc:sldMk cId="394172133" sldId="258"/>
            <ac:spMk id="9" creationId="{A637580D-1176-4083-A9A1-BD8ED08996EC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21:48.968" v="129"/>
          <ac:graphicFrameMkLst>
            <pc:docMk/>
            <pc:sldMk cId="394172133" sldId="258"/>
            <ac:graphicFrameMk id="5" creationId="{C0954455-BB0A-E98C-268A-4059513BB98B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21:48.968" v="129"/>
          <ac:cxnSpMkLst>
            <pc:docMk/>
            <pc:sldMk cId="394172133" sldId="258"/>
            <ac:cxnSpMk id="11" creationId="{B9C96FDC-E4C2-7D8A-44BA-572E7CD9E89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2:23.767" v="139"/>
        <pc:sldMkLst>
          <pc:docMk/>
          <pc:sldMk cId="2700402008" sldId="259"/>
        </pc:sldMkLst>
        <pc:spChg chg="mod">
          <ac:chgData name="Hakem AlZaghlwan" userId="S::hakem5009800@islamic-ec.edu.jo::58500039-45a9-4d89-8404-1e8257f970e6" providerId="AD" clId="Web-{D09E66D5-4371-09CB-958A-6453C203898E}" dt="2025-11-28T08:22:23.767" v="139"/>
          <ac:spMkLst>
            <pc:docMk/>
            <pc:sldMk cId="2700402008" sldId="259"/>
            <ac:spMk id="2" creationId="{F961D0C9-4897-C51A-BE66-C04420CBD97E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2:23.767" v="139"/>
          <ac:spMkLst>
            <pc:docMk/>
            <pc:sldMk cId="2700402008" sldId="259"/>
            <ac:spMk id="3" creationId="{5CD3AA9E-FB4C-100C-2FB5-99F58328B7AB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2:23.767" v="139"/>
          <ac:spMkLst>
            <pc:docMk/>
            <pc:sldMk cId="2700402008" sldId="259"/>
            <ac:spMk id="9" creationId="{A637580D-1176-4083-A9A1-BD8ED08996EC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22:23.767" v="139"/>
          <ac:graphicFrameMkLst>
            <pc:docMk/>
            <pc:sldMk cId="2700402008" sldId="259"/>
            <ac:graphicFrameMk id="5" creationId="{73C44F01-3C23-EAAF-AD8E-8EE1700CB852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22:23.767" v="139"/>
          <ac:cxnSpMkLst>
            <pc:docMk/>
            <pc:sldMk cId="2700402008" sldId="259"/>
            <ac:cxnSpMk id="11" creationId="{B9C96FDC-E4C2-7D8A-44BA-572E7CD9E89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3:52.020" v="165"/>
        <pc:sldMkLst>
          <pc:docMk/>
          <pc:sldMk cId="2667122036" sldId="260"/>
        </pc:sldMkLst>
        <pc:spChg chg="mod">
          <ac:chgData name="Hakem AlZaghlwan" userId="S::hakem5009800@islamic-ec.edu.jo::58500039-45a9-4d89-8404-1e8257f970e6" providerId="AD" clId="Web-{D09E66D5-4371-09CB-958A-6453C203898E}" dt="2025-11-28T08:23:52.020" v="165"/>
          <ac:spMkLst>
            <pc:docMk/>
            <pc:sldMk cId="2667122036" sldId="260"/>
            <ac:spMk id="2" creationId="{585073DA-6309-38DB-A344-B1E1A7CE18FE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3:52.020" v="165"/>
          <ac:spMkLst>
            <pc:docMk/>
            <pc:sldMk cId="2667122036" sldId="260"/>
            <ac:spMk id="3" creationId="{33EC2BB2-70B8-EC58-0D0B-0907989EA340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3:52.020" v="165"/>
          <ac:spMkLst>
            <pc:docMk/>
            <pc:sldMk cId="2667122036" sldId="260"/>
            <ac:spMk id="9" creationId="{DBDA151C-5770-45E4-AAFF-59E7F403866D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23:52.020" v="165"/>
          <ac:graphicFrameMkLst>
            <pc:docMk/>
            <pc:sldMk cId="2667122036" sldId="260"/>
            <ac:graphicFrameMk id="5" creationId="{EE66F9EF-696B-CF7F-4DF2-39E621662415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23:52.020" v="165"/>
          <ac:cxnSpMkLst>
            <pc:docMk/>
            <pc:sldMk cId="2667122036" sldId="260"/>
            <ac:cxnSpMk id="11" creationId="{E62D3963-2153-4637-96E6-E31BD2CE5D0D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5:17.054" v="185"/>
        <pc:sldMkLst>
          <pc:docMk/>
          <pc:sldMk cId="1200944782" sldId="261"/>
        </pc:sldMkLst>
        <pc:spChg chg="mod">
          <ac:chgData name="Hakem AlZaghlwan" userId="S::hakem5009800@islamic-ec.edu.jo::58500039-45a9-4d89-8404-1e8257f970e6" providerId="AD" clId="Web-{D09E66D5-4371-09CB-958A-6453C203898E}" dt="2025-11-28T08:25:17.054" v="185"/>
          <ac:spMkLst>
            <pc:docMk/>
            <pc:sldMk cId="1200944782" sldId="261"/>
            <ac:spMk id="2" creationId="{C6549A34-B391-9561-CF3F-C9ED9E487B33}"/>
          </ac:spMkLst>
        </pc:spChg>
        <pc:spChg chg="add del mod">
          <ac:chgData name="Hakem AlZaghlwan" userId="S::hakem5009800@islamic-ec.edu.jo::58500039-45a9-4d89-8404-1e8257f970e6" providerId="AD" clId="Web-{D09E66D5-4371-09CB-958A-6453C203898E}" dt="2025-11-28T08:24:43.490" v="182"/>
          <ac:spMkLst>
            <pc:docMk/>
            <pc:sldMk cId="1200944782" sldId="261"/>
            <ac:spMk id="3" creationId="{8DD17DE2-7300-0EF0-7897-69A017B702F0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24:43.459" v="181"/>
          <ac:spMkLst>
            <pc:docMk/>
            <pc:sldMk cId="1200944782" sldId="261"/>
            <ac:spMk id="9" creationId="{DBDA151C-5770-45E4-AAFF-59E7F403866D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25:17.054" v="185"/>
          <ac:spMkLst>
            <pc:docMk/>
            <pc:sldMk cId="1200944782" sldId="261"/>
            <ac:spMk id="13" creationId="{DBDA151C-5770-45E4-AAFF-59E7F403866D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5:17.054" v="185"/>
          <ac:spMkLst>
            <pc:docMk/>
            <pc:sldMk cId="1200944782" sldId="261"/>
            <ac:spMk id="20" creationId="{063F27BC-7079-4FF7-8F7C-ABC82FA3C247}"/>
          </ac:spMkLst>
        </pc:spChg>
        <pc:graphicFrameChg chg="add del">
          <ac:chgData name="Hakem AlZaghlwan" userId="S::hakem5009800@islamic-ec.edu.jo::58500039-45a9-4d89-8404-1e8257f970e6" providerId="AD" clId="Web-{D09E66D5-4371-09CB-958A-6453C203898E}" dt="2025-11-28T08:24:43.459" v="181"/>
          <ac:graphicFrameMkLst>
            <pc:docMk/>
            <pc:sldMk cId="1200944782" sldId="261"/>
            <ac:graphicFrameMk id="5" creationId="{481120BA-574C-BD86-D193-18A44D7D3FAB}"/>
          </ac:graphicFrameMkLst>
        </pc:graphicFrameChg>
        <pc:graphicFrameChg chg="add mod modGraphic">
          <ac:chgData name="Hakem AlZaghlwan" userId="S::hakem5009800@islamic-ec.edu.jo::58500039-45a9-4d89-8404-1e8257f970e6" providerId="AD" clId="Web-{D09E66D5-4371-09CB-958A-6453C203898E}" dt="2025-11-28T08:25:17.054" v="185"/>
          <ac:graphicFrameMkLst>
            <pc:docMk/>
            <pc:sldMk cId="1200944782" sldId="261"/>
            <ac:graphicFrameMk id="15" creationId="{ABC716E9-4939-D931-4DD8-88649D614B55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24:43.459" v="181"/>
          <ac:cxnSpMkLst>
            <pc:docMk/>
            <pc:sldMk cId="1200944782" sldId="261"/>
            <ac:cxnSpMk id="11" creationId="{E62D3963-2153-4637-96E6-E31BD2CE5D0D}"/>
          </ac:cxnSpMkLst>
        </pc:cxnChg>
        <pc:cxnChg chg="add del">
          <ac:chgData name="Hakem AlZaghlwan" userId="S::hakem5009800@islamic-ec.edu.jo::58500039-45a9-4d89-8404-1e8257f970e6" providerId="AD" clId="Web-{D09E66D5-4371-09CB-958A-6453C203898E}" dt="2025-11-28T08:25:17.054" v="185"/>
          <ac:cxnSpMkLst>
            <pc:docMk/>
            <pc:sldMk cId="1200944782" sldId="261"/>
            <ac:cxnSpMk id="14" creationId="{05ADA91C-AD52-A530-A898-AD6E69874598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25:17.054" v="185"/>
          <ac:cxnSpMkLst>
            <pc:docMk/>
            <pc:sldMk cId="1200944782" sldId="261"/>
            <ac:cxnSpMk id="22" creationId="{40BBF191-9CC8-4313-B1CA-8DF1A53AE4F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6:08.149" v="202"/>
        <pc:sldMkLst>
          <pc:docMk/>
          <pc:sldMk cId="3038087732" sldId="262"/>
        </pc:sldMkLst>
        <pc:spChg chg="mod">
          <ac:chgData name="Hakem AlZaghlwan" userId="S::hakem5009800@islamic-ec.edu.jo::58500039-45a9-4d89-8404-1e8257f970e6" providerId="AD" clId="Web-{D09E66D5-4371-09CB-958A-6453C203898E}" dt="2025-11-28T08:26:03.461" v="201"/>
          <ac:spMkLst>
            <pc:docMk/>
            <pc:sldMk cId="3038087732" sldId="262"/>
            <ac:spMk id="2" creationId="{11A5401C-D884-F712-5E16-5FE2996075C6}"/>
          </ac:spMkLst>
        </pc:spChg>
        <pc:spChg chg="add del mod">
          <ac:chgData name="Hakem AlZaghlwan" userId="S::hakem5009800@islamic-ec.edu.jo::58500039-45a9-4d89-8404-1e8257f970e6" providerId="AD" clId="Web-{D09E66D5-4371-09CB-958A-6453C203898E}" dt="2025-11-28T08:26:03.461" v="201"/>
          <ac:spMkLst>
            <pc:docMk/>
            <pc:sldMk cId="3038087732" sldId="262"/>
            <ac:spMk id="3" creationId="{B7546D46-B369-4DD9-587B-D0D7C043E05E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26:03.399" v="200"/>
          <ac:spMkLst>
            <pc:docMk/>
            <pc:sldMk cId="3038087732" sldId="262"/>
            <ac:spMk id="9" creationId="{A637580D-1176-4083-A9A1-BD8ED08996EC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6:03.461" v="201"/>
          <ac:spMkLst>
            <pc:docMk/>
            <pc:sldMk cId="3038087732" sldId="262"/>
            <ac:spMk id="13" creationId="{DBDA151C-5770-45E4-AAFF-59E7F403866D}"/>
          </ac:spMkLst>
        </pc:spChg>
        <pc:graphicFrameChg chg="add del">
          <ac:chgData name="Hakem AlZaghlwan" userId="S::hakem5009800@islamic-ec.edu.jo::58500039-45a9-4d89-8404-1e8257f970e6" providerId="AD" clId="Web-{D09E66D5-4371-09CB-958A-6453C203898E}" dt="2025-11-28T08:26:03.399" v="200"/>
          <ac:graphicFrameMkLst>
            <pc:docMk/>
            <pc:sldMk cId="3038087732" sldId="262"/>
            <ac:graphicFrameMk id="5" creationId="{B509071B-BAAF-B930-4F48-485B19CBDE26}"/>
          </ac:graphicFrameMkLst>
        </pc:graphicFrameChg>
        <pc:graphicFrameChg chg="add modGraphic">
          <ac:chgData name="Hakem AlZaghlwan" userId="S::hakem5009800@islamic-ec.edu.jo::58500039-45a9-4d89-8404-1e8257f970e6" providerId="AD" clId="Web-{D09E66D5-4371-09CB-958A-6453C203898E}" dt="2025-11-28T08:26:08.149" v="202"/>
          <ac:graphicFrameMkLst>
            <pc:docMk/>
            <pc:sldMk cId="3038087732" sldId="262"/>
            <ac:graphicFrameMk id="15" creationId="{D467FE8D-C748-6C9E-2A3A-D3DC038C3EF5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26:03.399" v="200"/>
          <ac:cxnSpMkLst>
            <pc:docMk/>
            <pc:sldMk cId="3038087732" sldId="262"/>
            <ac:cxnSpMk id="11" creationId="{B9C96FDC-E4C2-7D8A-44BA-572E7CD9E899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26:03.461" v="201"/>
          <ac:cxnSpMkLst>
            <pc:docMk/>
            <pc:sldMk cId="3038087732" sldId="262"/>
            <ac:cxnSpMk id="14" creationId="{E62D3963-2153-4637-96E6-E31BD2CE5D0D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7:01.509" v="217"/>
        <pc:sldMkLst>
          <pc:docMk/>
          <pc:sldMk cId="479963855" sldId="263"/>
        </pc:sldMkLst>
        <pc:spChg chg="mod">
          <ac:chgData name="Hakem AlZaghlwan" userId="S::hakem5009800@islamic-ec.edu.jo::58500039-45a9-4d89-8404-1e8257f970e6" providerId="AD" clId="Web-{D09E66D5-4371-09CB-958A-6453C203898E}" dt="2025-11-28T08:27:01.509" v="217"/>
          <ac:spMkLst>
            <pc:docMk/>
            <pc:sldMk cId="479963855" sldId="263"/>
            <ac:spMk id="2" creationId="{1E89E632-D375-E0F7-4784-D6795F8D85E8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7:01.509" v="217"/>
          <ac:spMkLst>
            <pc:docMk/>
            <pc:sldMk cId="479963855" sldId="263"/>
            <ac:spMk id="3" creationId="{267A83F5-AA9B-1805-162D-EDABEFCEB3E4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7:01.509" v="217"/>
          <ac:spMkLst>
            <pc:docMk/>
            <pc:sldMk cId="479963855" sldId="263"/>
            <ac:spMk id="9" creationId="{DBDA151C-5770-45E4-AAFF-59E7F403866D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27:01.509" v="217"/>
          <ac:graphicFrameMkLst>
            <pc:docMk/>
            <pc:sldMk cId="479963855" sldId="263"/>
            <ac:graphicFrameMk id="5" creationId="{48454DF0-7727-5704-F988-6462AEA218B8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27:01.509" v="217"/>
          <ac:cxnSpMkLst>
            <pc:docMk/>
            <pc:sldMk cId="479963855" sldId="263"/>
            <ac:cxnSpMk id="11" creationId="{05ADA91C-AD52-A530-A898-AD6E69874598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28:33.370" v="237"/>
        <pc:sldMkLst>
          <pc:docMk/>
          <pc:sldMk cId="72802524" sldId="264"/>
        </pc:sldMkLst>
        <pc:spChg chg="mod">
          <ac:chgData name="Hakem AlZaghlwan" userId="S::hakem5009800@islamic-ec.edu.jo::58500039-45a9-4d89-8404-1e8257f970e6" providerId="AD" clId="Web-{D09E66D5-4371-09CB-958A-6453C203898E}" dt="2025-11-28T08:28:33.370" v="237"/>
          <ac:spMkLst>
            <pc:docMk/>
            <pc:sldMk cId="72802524" sldId="264"/>
            <ac:spMk id="2" creationId="{F06514BE-C4F9-E1C5-28B5-9EB34BEF1954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28:12.135" v="235"/>
          <ac:spMkLst>
            <pc:docMk/>
            <pc:sldMk cId="72802524" sldId="264"/>
            <ac:spMk id="3" creationId="{701C8FEC-FC75-BBE1-DD46-A3AAD88B9338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28:33.370" v="237"/>
          <ac:spMkLst>
            <pc:docMk/>
            <pc:sldMk cId="72802524" sldId="264"/>
            <ac:spMk id="9" creationId="{063F27BC-7079-4FF7-8F7C-ABC82FA3C247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28:33.370" v="237"/>
          <ac:spMkLst>
            <pc:docMk/>
            <pc:sldMk cId="72802524" sldId="264"/>
            <ac:spMk id="16" creationId="{21C69525-1BE4-4BA0-A23C-3BB6C162EFB9}"/>
          </ac:spMkLst>
        </pc:spChg>
        <pc:graphicFrameChg chg="add mod modGraphic">
          <ac:chgData name="Hakem AlZaghlwan" userId="S::hakem5009800@islamic-ec.edu.jo::58500039-45a9-4d89-8404-1e8257f970e6" providerId="AD" clId="Web-{D09E66D5-4371-09CB-958A-6453C203898E}" dt="2025-11-28T08:28:33.370" v="237"/>
          <ac:graphicFrameMkLst>
            <pc:docMk/>
            <pc:sldMk cId="72802524" sldId="264"/>
            <ac:graphicFrameMk id="5" creationId="{A14DCA8C-4E70-B22E-7F64-7EFD1C6567C2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28:33.370" v="237"/>
          <ac:cxnSpMkLst>
            <pc:docMk/>
            <pc:sldMk cId="72802524" sldId="264"/>
            <ac:cxnSpMk id="11" creationId="{40BBF191-9CC8-4313-B1CA-8DF1A53AE4F9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28:33.370" v="237"/>
          <ac:cxnSpMkLst>
            <pc:docMk/>
            <pc:sldMk cId="72802524" sldId="264"/>
            <ac:cxnSpMk id="18" creationId="{B68AF875-C18B-4B48-AE4C-A63FD3CEFB11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0:05.903" v="254"/>
        <pc:sldMkLst>
          <pc:docMk/>
          <pc:sldMk cId="679159958" sldId="265"/>
        </pc:sldMkLst>
        <pc:spChg chg="mod">
          <ac:chgData name="Hakem AlZaghlwan" userId="S::hakem5009800@islamic-ec.edu.jo::58500039-45a9-4d89-8404-1e8257f970e6" providerId="AD" clId="Web-{D09E66D5-4371-09CB-958A-6453C203898E}" dt="2025-11-28T08:30:00.668" v="253"/>
          <ac:spMkLst>
            <pc:docMk/>
            <pc:sldMk cId="679159958" sldId="265"/>
            <ac:spMk id="2" creationId="{3855840B-4205-FDF5-93F4-F3D7D5D7A36F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0:00.668" v="253"/>
          <ac:spMkLst>
            <pc:docMk/>
            <pc:sldMk cId="679159958" sldId="265"/>
            <ac:spMk id="3" creationId="{C0A52F91-EA99-B815-56A9-8BC3D23E2930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0:00.668" v="253"/>
          <ac:spMkLst>
            <pc:docMk/>
            <pc:sldMk cId="679159958" sldId="265"/>
            <ac:spMk id="9" creationId="{DBDA151C-5770-45E4-AAFF-59E7F403866D}"/>
          </ac:spMkLst>
        </pc:spChg>
        <pc:graphicFrameChg chg="add modGraphic">
          <ac:chgData name="Hakem AlZaghlwan" userId="S::hakem5009800@islamic-ec.edu.jo::58500039-45a9-4d89-8404-1e8257f970e6" providerId="AD" clId="Web-{D09E66D5-4371-09CB-958A-6453C203898E}" dt="2025-11-28T08:30:05.903" v="254"/>
          <ac:graphicFrameMkLst>
            <pc:docMk/>
            <pc:sldMk cId="679159958" sldId="265"/>
            <ac:graphicFrameMk id="5" creationId="{C444F814-5F07-A062-1F86-0633807900CD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0:00.668" v="253"/>
          <ac:cxnSpMkLst>
            <pc:docMk/>
            <pc:sldMk cId="679159958" sldId="265"/>
            <ac:cxnSpMk id="11" creationId="{E62D3963-2153-4637-96E6-E31BD2CE5D0D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1:14.075" v="275"/>
        <pc:sldMkLst>
          <pc:docMk/>
          <pc:sldMk cId="4224855922" sldId="266"/>
        </pc:sldMkLst>
        <pc:spChg chg="mod">
          <ac:chgData name="Hakem AlZaghlwan" userId="S::hakem5009800@islamic-ec.edu.jo::58500039-45a9-4d89-8404-1e8257f970e6" providerId="AD" clId="Web-{D09E66D5-4371-09CB-958A-6453C203898E}" dt="2025-11-28T08:31:07.857" v="274"/>
          <ac:spMkLst>
            <pc:docMk/>
            <pc:sldMk cId="4224855922" sldId="266"/>
            <ac:spMk id="2" creationId="{4D508058-B3FB-6C95-F9DB-53E8F42BB52F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0:53.341" v="272"/>
          <ac:spMkLst>
            <pc:docMk/>
            <pc:sldMk cId="4224855922" sldId="266"/>
            <ac:spMk id="3" creationId="{D8C8F7C0-0FB6-6818-5CC1-A1A70035B01D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31:07.857" v="274"/>
          <ac:spMkLst>
            <pc:docMk/>
            <pc:sldMk cId="4224855922" sldId="266"/>
            <ac:spMk id="9" creationId="{A637580D-1176-4083-A9A1-BD8ED08996EC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1:07.857" v="274"/>
          <ac:spMkLst>
            <pc:docMk/>
            <pc:sldMk cId="4224855922" sldId="266"/>
            <ac:spMk id="16" creationId="{21C69525-1BE4-4BA0-A23C-3BB6C162EFB9}"/>
          </ac:spMkLst>
        </pc:spChg>
        <pc:graphicFrameChg chg="add mod modGraphic">
          <ac:chgData name="Hakem AlZaghlwan" userId="S::hakem5009800@islamic-ec.edu.jo::58500039-45a9-4d89-8404-1e8257f970e6" providerId="AD" clId="Web-{D09E66D5-4371-09CB-958A-6453C203898E}" dt="2025-11-28T08:31:14.075" v="275"/>
          <ac:graphicFrameMkLst>
            <pc:docMk/>
            <pc:sldMk cId="4224855922" sldId="266"/>
            <ac:graphicFrameMk id="5" creationId="{7B82F40A-9CAD-E384-627F-F0CB75279370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31:07.857" v="274"/>
          <ac:cxnSpMkLst>
            <pc:docMk/>
            <pc:sldMk cId="4224855922" sldId="266"/>
            <ac:cxnSpMk id="11" creationId="{B9C96FDC-E4C2-7D8A-44BA-572E7CD9E899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31:07.857" v="274"/>
          <ac:cxnSpMkLst>
            <pc:docMk/>
            <pc:sldMk cId="4224855922" sldId="266"/>
            <ac:cxnSpMk id="18" creationId="{B68AF875-C18B-4B48-AE4C-A63FD3CEFB11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2:25.139" v="300"/>
        <pc:sldMkLst>
          <pc:docMk/>
          <pc:sldMk cId="2453542962" sldId="267"/>
        </pc:sldMkLst>
        <pc:spChg chg="mod">
          <ac:chgData name="Hakem AlZaghlwan" userId="S::hakem5009800@islamic-ec.edu.jo::58500039-45a9-4d89-8404-1e8257f970e6" providerId="AD" clId="Web-{D09E66D5-4371-09CB-958A-6453C203898E}" dt="2025-11-28T08:32:17.092" v="299"/>
          <ac:spMkLst>
            <pc:docMk/>
            <pc:sldMk cId="2453542962" sldId="267"/>
            <ac:spMk id="2" creationId="{AD2C9C67-596D-E2AC-6592-F4807B82DD3A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2:02.670" v="297"/>
          <ac:spMkLst>
            <pc:docMk/>
            <pc:sldMk cId="2453542962" sldId="267"/>
            <ac:spMk id="3" creationId="{30213153-1CA0-5AAA-8139-70B357C62F8B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32:17.092" v="299"/>
          <ac:spMkLst>
            <pc:docMk/>
            <pc:sldMk cId="2453542962" sldId="267"/>
            <ac:spMk id="9" creationId="{063F27BC-7079-4FF7-8F7C-ABC82FA3C247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2:17.092" v="299"/>
          <ac:spMkLst>
            <pc:docMk/>
            <pc:sldMk cId="2453542962" sldId="267"/>
            <ac:spMk id="16" creationId="{21C69525-1BE4-4BA0-A23C-3BB6C162EFB9}"/>
          </ac:spMkLst>
        </pc:spChg>
        <pc:graphicFrameChg chg="add mod modGraphic">
          <ac:chgData name="Hakem AlZaghlwan" userId="S::hakem5009800@islamic-ec.edu.jo::58500039-45a9-4d89-8404-1e8257f970e6" providerId="AD" clId="Web-{D09E66D5-4371-09CB-958A-6453C203898E}" dt="2025-11-28T08:32:25.139" v="300"/>
          <ac:graphicFrameMkLst>
            <pc:docMk/>
            <pc:sldMk cId="2453542962" sldId="267"/>
            <ac:graphicFrameMk id="5" creationId="{3163992A-1E18-2E1B-C327-F73E03924AD5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32:17.092" v="299"/>
          <ac:cxnSpMkLst>
            <pc:docMk/>
            <pc:sldMk cId="2453542962" sldId="267"/>
            <ac:cxnSpMk id="11" creationId="{9B5F4E67-4DB9-8422-13E5-B36FD48EC4D4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32:17.092" v="299"/>
          <ac:cxnSpMkLst>
            <pc:docMk/>
            <pc:sldMk cId="2453542962" sldId="267"/>
            <ac:cxnSpMk id="18" creationId="{B68AF875-C18B-4B48-AE4C-A63FD3CEFB11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2:53.889" v="316"/>
        <pc:sldMkLst>
          <pc:docMk/>
          <pc:sldMk cId="2474541244" sldId="268"/>
        </pc:sldMkLst>
        <pc:spChg chg="mod">
          <ac:chgData name="Hakem AlZaghlwan" userId="S::hakem5009800@islamic-ec.edu.jo::58500039-45a9-4d89-8404-1e8257f970e6" providerId="AD" clId="Web-{D09E66D5-4371-09CB-958A-6453C203898E}" dt="2025-11-28T08:32:53.889" v="316"/>
          <ac:spMkLst>
            <pc:docMk/>
            <pc:sldMk cId="2474541244" sldId="268"/>
            <ac:spMk id="2" creationId="{B7510426-F894-0A01-3AE6-67DDAAB5873C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2:53.889" v="316"/>
          <ac:spMkLst>
            <pc:docMk/>
            <pc:sldMk cId="2474541244" sldId="268"/>
            <ac:spMk id="3" creationId="{E3550EEA-D80D-0DF2-3598-A6F43AEC809B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2:53.889" v="316"/>
          <ac:spMkLst>
            <pc:docMk/>
            <pc:sldMk cId="2474541244" sldId="268"/>
            <ac:spMk id="9" creationId="{A637580D-1176-4083-A9A1-BD8ED08996EC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32:53.889" v="316"/>
          <ac:graphicFrameMkLst>
            <pc:docMk/>
            <pc:sldMk cId="2474541244" sldId="268"/>
            <ac:graphicFrameMk id="5" creationId="{F5EE214B-C61B-E932-0A9A-0284CD00F18A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2:53.889" v="316"/>
          <ac:cxnSpMkLst>
            <pc:docMk/>
            <pc:sldMk cId="2474541244" sldId="268"/>
            <ac:cxnSpMk id="11" creationId="{B9C96FDC-E4C2-7D8A-44BA-572E7CD9E89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3:35.780" v="327"/>
        <pc:sldMkLst>
          <pc:docMk/>
          <pc:sldMk cId="1719486232" sldId="269"/>
        </pc:sldMkLst>
        <pc:spChg chg="mod">
          <ac:chgData name="Hakem AlZaghlwan" userId="S::hakem5009800@islamic-ec.edu.jo::58500039-45a9-4d89-8404-1e8257f970e6" providerId="AD" clId="Web-{D09E66D5-4371-09CB-958A-6453C203898E}" dt="2025-11-28T08:33:35.780" v="327"/>
          <ac:spMkLst>
            <pc:docMk/>
            <pc:sldMk cId="1719486232" sldId="269"/>
            <ac:spMk id="2" creationId="{0B9AB361-5E2C-BE81-045B-6F012FB4A429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3:35.780" v="327"/>
          <ac:spMkLst>
            <pc:docMk/>
            <pc:sldMk cId="1719486232" sldId="269"/>
            <ac:spMk id="3" creationId="{BF678621-A877-4FEE-AB2F-D83AE6F3FE8B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3:35.780" v="327"/>
          <ac:spMkLst>
            <pc:docMk/>
            <pc:sldMk cId="1719486232" sldId="269"/>
            <ac:spMk id="9" creationId="{A637580D-1176-4083-A9A1-BD8ED08996EC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33:35.780" v="327"/>
          <ac:graphicFrameMkLst>
            <pc:docMk/>
            <pc:sldMk cId="1719486232" sldId="269"/>
            <ac:graphicFrameMk id="5" creationId="{8964C540-4D7F-738C-C36B-D0137AF34800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3:35.780" v="327"/>
          <ac:cxnSpMkLst>
            <pc:docMk/>
            <pc:sldMk cId="1719486232" sldId="269"/>
            <ac:cxnSpMk id="11" creationId="{B9C96FDC-E4C2-7D8A-44BA-572E7CD9E89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4:28.218" v="344"/>
        <pc:sldMkLst>
          <pc:docMk/>
          <pc:sldMk cId="3170045777" sldId="270"/>
        </pc:sldMkLst>
        <pc:spChg chg="mod">
          <ac:chgData name="Hakem AlZaghlwan" userId="S::hakem5009800@islamic-ec.edu.jo::58500039-45a9-4d89-8404-1e8257f970e6" providerId="AD" clId="Web-{D09E66D5-4371-09CB-958A-6453C203898E}" dt="2025-11-28T08:34:21.358" v="343"/>
          <ac:spMkLst>
            <pc:docMk/>
            <pc:sldMk cId="3170045777" sldId="270"/>
            <ac:spMk id="2" creationId="{F3D5C3DF-2830-E64B-6241-52643B0744FF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4:21.358" v="343"/>
          <ac:spMkLst>
            <pc:docMk/>
            <pc:sldMk cId="3170045777" sldId="270"/>
            <ac:spMk id="3" creationId="{E286621D-8809-7EC7-1435-7399C3F69A49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4:21.358" v="343"/>
          <ac:spMkLst>
            <pc:docMk/>
            <pc:sldMk cId="3170045777" sldId="270"/>
            <ac:spMk id="9" creationId="{DBDA151C-5770-45E4-AAFF-59E7F403866D}"/>
          </ac:spMkLst>
        </pc:spChg>
        <pc:graphicFrameChg chg="add modGraphic">
          <ac:chgData name="Hakem AlZaghlwan" userId="S::hakem5009800@islamic-ec.edu.jo::58500039-45a9-4d89-8404-1e8257f970e6" providerId="AD" clId="Web-{D09E66D5-4371-09CB-958A-6453C203898E}" dt="2025-11-28T08:34:28.218" v="344"/>
          <ac:graphicFrameMkLst>
            <pc:docMk/>
            <pc:sldMk cId="3170045777" sldId="270"/>
            <ac:graphicFrameMk id="5" creationId="{DC04045B-171B-C04C-0FCB-35DFAE6979D6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4:21.358" v="343"/>
          <ac:cxnSpMkLst>
            <pc:docMk/>
            <pc:sldMk cId="3170045777" sldId="270"/>
            <ac:cxnSpMk id="11" creationId="{05ADA91C-AD52-A530-A898-AD6E69874598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5:10.437" v="357"/>
        <pc:sldMkLst>
          <pc:docMk/>
          <pc:sldMk cId="1267571368" sldId="271"/>
        </pc:sldMkLst>
        <pc:spChg chg="mod">
          <ac:chgData name="Hakem AlZaghlwan" userId="S::hakem5009800@islamic-ec.edu.jo::58500039-45a9-4d89-8404-1e8257f970e6" providerId="AD" clId="Web-{D09E66D5-4371-09CB-958A-6453C203898E}" dt="2025-11-28T08:35:10.437" v="357"/>
          <ac:spMkLst>
            <pc:docMk/>
            <pc:sldMk cId="1267571368" sldId="271"/>
            <ac:spMk id="2" creationId="{4F65BCC2-53F8-94DD-00EF-1F06365F79F2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5:10.437" v="357"/>
          <ac:spMkLst>
            <pc:docMk/>
            <pc:sldMk cId="1267571368" sldId="271"/>
            <ac:spMk id="3" creationId="{C882574C-AA69-14F4-E3A8-187828FEECA7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5:10.437" v="357"/>
          <ac:spMkLst>
            <pc:docMk/>
            <pc:sldMk cId="1267571368" sldId="271"/>
            <ac:spMk id="9" creationId="{A637580D-1176-4083-A9A1-BD8ED08996EC}"/>
          </ac:spMkLst>
        </pc:spChg>
        <pc:graphicFrameChg chg="add">
          <ac:chgData name="Hakem AlZaghlwan" userId="S::hakem5009800@islamic-ec.edu.jo::58500039-45a9-4d89-8404-1e8257f970e6" providerId="AD" clId="Web-{D09E66D5-4371-09CB-958A-6453C203898E}" dt="2025-11-28T08:35:10.437" v="357"/>
          <ac:graphicFrameMkLst>
            <pc:docMk/>
            <pc:sldMk cId="1267571368" sldId="271"/>
            <ac:graphicFrameMk id="5" creationId="{DDD0856F-2FFF-24B5-2616-BC67150F4ADD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5:10.437" v="357"/>
          <ac:cxnSpMkLst>
            <pc:docMk/>
            <pc:sldMk cId="1267571368" sldId="271"/>
            <ac:cxnSpMk id="11" creationId="{B9C96FDC-E4C2-7D8A-44BA-572E7CD9E899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6:09.351" v="376"/>
        <pc:sldMkLst>
          <pc:docMk/>
          <pc:sldMk cId="663687393" sldId="272"/>
        </pc:sldMkLst>
        <pc:spChg chg="mod">
          <ac:chgData name="Hakem AlZaghlwan" userId="S::hakem5009800@islamic-ec.edu.jo::58500039-45a9-4d89-8404-1e8257f970e6" providerId="AD" clId="Web-{D09E66D5-4371-09CB-958A-6453C203898E}" dt="2025-11-28T08:35:49.317" v="375"/>
          <ac:spMkLst>
            <pc:docMk/>
            <pc:sldMk cId="663687393" sldId="272"/>
            <ac:spMk id="2" creationId="{4E741C39-D413-5A97-DA0C-1557118D8578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5:49.317" v="375"/>
          <ac:spMkLst>
            <pc:docMk/>
            <pc:sldMk cId="663687393" sldId="272"/>
            <ac:spMk id="3" creationId="{77F14231-2118-80FF-38CB-B9896F9C43C5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5:49.317" v="375"/>
          <ac:spMkLst>
            <pc:docMk/>
            <pc:sldMk cId="663687393" sldId="272"/>
            <ac:spMk id="9" creationId="{DBDA151C-5770-45E4-AAFF-59E7F403866D}"/>
          </ac:spMkLst>
        </pc:spChg>
        <pc:graphicFrameChg chg="add modGraphic">
          <ac:chgData name="Hakem AlZaghlwan" userId="S::hakem5009800@islamic-ec.edu.jo::58500039-45a9-4d89-8404-1e8257f970e6" providerId="AD" clId="Web-{D09E66D5-4371-09CB-958A-6453C203898E}" dt="2025-11-28T08:36:09.351" v="376"/>
          <ac:graphicFrameMkLst>
            <pc:docMk/>
            <pc:sldMk cId="663687393" sldId="272"/>
            <ac:graphicFrameMk id="5" creationId="{D45155DE-89D9-54A3-4407-23462D2814AF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5:49.317" v="375"/>
          <ac:cxnSpMkLst>
            <pc:docMk/>
            <pc:sldMk cId="663687393" sldId="272"/>
            <ac:cxnSpMk id="11" creationId="{05ADA91C-AD52-A530-A898-AD6E69874598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7:10.264" v="383"/>
        <pc:sldMkLst>
          <pc:docMk/>
          <pc:sldMk cId="3247938161" sldId="273"/>
        </pc:sldMkLst>
        <pc:spChg chg="mod">
          <ac:chgData name="Hakem AlZaghlwan" userId="S::hakem5009800@islamic-ec.edu.jo::58500039-45a9-4d89-8404-1e8257f970e6" providerId="AD" clId="Web-{D09E66D5-4371-09CB-958A-6453C203898E}" dt="2025-11-28T08:36:55.012" v="382"/>
          <ac:spMkLst>
            <pc:docMk/>
            <pc:sldMk cId="3247938161" sldId="273"/>
            <ac:spMk id="2" creationId="{58392D04-5539-FB0A-2FDB-C8E84F97638B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6:55.012" v="382"/>
          <ac:spMkLst>
            <pc:docMk/>
            <pc:sldMk cId="3247938161" sldId="273"/>
            <ac:spMk id="3" creationId="{78B8DC99-5836-FE73-B797-F6436CA1D8C2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6:55.012" v="382"/>
          <ac:spMkLst>
            <pc:docMk/>
            <pc:sldMk cId="3247938161" sldId="273"/>
            <ac:spMk id="9" creationId="{DBDA151C-5770-45E4-AAFF-59E7F403866D}"/>
          </ac:spMkLst>
        </pc:spChg>
        <pc:graphicFrameChg chg="add modGraphic">
          <ac:chgData name="Hakem AlZaghlwan" userId="S::hakem5009800@islamic-ec.edu.jo::58500039-45a9-4d89-8404-1e8257f970e6" providerId="AD" clId="Web-{D09E66D5-4371-09CB-958A-6453C203898E}" dt="2025-11-28T08:37:10.264" v="383"/>
          <ac:graphicFrameMkLst>
            <pc:docMk/>
            <pc:sldMk cId="3247938161" sldId="273"/>
            <ac:graphicFrameMk id="5" creationId="{554AB298-44B1-EBF9-510B-47D4EF7C9470}"/>
          </ac:graphicFrameMkLst>
        </pc:graphicFrameChg>
        <pc:cxnChg chg="add">
          <ac:chgData name="Hakem AlZaghlwan" userId="S::hakem5009800@islamic-ec.edu.jo::58500039-45a9-4d89-8404-1e8257f970e6" providerId="AD" clId="Web-{D09E66D5-4371-09CB-958A-6453C203898E}" dt="2025-11-28T08:36:55.012" v="382"/>
          <ac:cxnSpMkLst>
            <pc:docMk/>
            <pc:sldMk cId="3247938161" sldId="273"/>
            <ac:cxnSpMk id="11" creationId="{E62D3963-2153-4637-96E6-E31BD2CE5D0D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8:18.488" v="403"/>
        <pc:sldMkLst>
          <pc:docMk/>
          <pc:sldMk cId="853371769" sldId="274"/>
        </pc:sldMkLst>
        <pc:spChg chg="mod">
          <ac:chgData name="Hakem AlZaghlwan" userId="S::hakem5009800@islamic-ec.edu.jo::58500039-45a9-4d89-8404-1e8257f970e6" providerId="AD" clId="Web-{D09E66D5-4371-09CB-958A-6453C203898E}" dt="2025-11-28T08:38:11.425" v="402"/>
          <ac:spMkLst>
            <pc:docMk/>
            <pc:sldMk cId="853371769" sldId="274"/>
            <ac:spMk id="2" creationId="{C6E9C0BB-FDE8-BABE-E58F-7EC9EFC74BA4}"/>
          </ac:spMkLst>
        </pc:spChg>
        <pc:spChg chg="del mod">
          <ac:chgData name="Hakem AlZaghlwan" userId="S::hakem5009800@islamic-ec.edu.jo::58500039-45a9-4d89-8404-1e8257f970e6" providerId="AD" clId="Web-{D09E66D5-4371-09CB-958A-6453C203898E}" dt="2025-11-28T08:37:58.112" v="400"/>
          <ac:spMkLst>
            <pc:docMk/>
            <pc:sldMk cId="853371769" sldId="274"/>
            <ac:spMk id="3" creationId="{E5A0CCC7-5DBD-F0B8-19F4-3C506CE7AFCD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38:11.425" v="402"/>
          <ac:spMkLst>
            <pc:docMk/>
            <pc:sldMk cId="853371769" sldId="274"/>
            <ac:spMk id="9" creationId="{063F27BC-7079-4FF7-8F7C-ABC82FA3C247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8:11.425" v="402"/>
          <ac:spMkLst>
            <pc:docMk/>
            <pc:sldMk cId="853371769" sldId="274"/>
            <ac:spMk id="16" creationId="{21C69525-1BE4-4BA0-A23C-3BB6C162EFB9}"/>
          </ac:spMkLst>
        </pc:spChg>
        <pc:graphicFrameChg chg="add mod modGraphic">
          <ac:chgData name="Hakem AlZaghlwan" userId="S::hakem5009800@islamic-ec.edu.jo::58500039-45a9-4d89-8404-1e8257f970e6" providerId="AD" clId="Web-{D09E66D5-4371-09CB-958A-6453C203898E}" dt="2025-11-28T08:38:18.488" v="403"/>
          <ac:graphicFrameMkLst>
            <pc:docMk/>
            <pc:sldMk cId="853371769" sldId="274"/>
            <ac:graphicFrameMk id="5" creationId="{EA23AB10-F184-E9A1-F1AD-6884610703CB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38:11.425" v="402"/>
          <ac:cxnSpMkLst>
            <pc:docMk/>
            <pc:sldMk cId="853371769" sldId="274"/>
            <ac:cxnSpMk id="11" creationId="{9B5F4E67-4DB9-8422-13E5-B36FD48EC4D4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38:11.425" v="402"/>
          <ac:cxnSpMkLst>
            <pc:docMk/>
            <pc:sldMk cId="853371769" sldId="274"/>
            <ac:cxnSpMk id="18" creationId="{B68AF875-C18B-4B48-AE4C-A63FD3CEFB11}"/>
          </ac:cxnSpMkLst>
        </pc:cxnChg>
      </pc:sldChg>
      <pc:sldChg chg="addSp delSp modSp new mod setBg">
        <pc:chgData name="Hakem AlZaghlwan" userId="S::hakem5009800@islamic-ec.edu.jo::58500039-45a9-4d89-8404-1e8257f970e6" providerId="AD" clId="Web-{D09E66D5-4371-09CB-958A-6453C203898E}" dt="2025-11-28T08:39:06.382" v="417"/>
        <pc:sldMkLst>
          <pc:docMk/>
          <pc:sldMk cId="3171197339" sldId="275"/>
        </pc:sldMkLst>
        <pc:spChg chg="mod">
          <ac:chgData name="Hakem AlZaghlwan" userId="S::hakem5009800@islamic-ec.edu.jo::58500039-45a9-4d89-8404-1e8257f970e6" providerId="AD" clId="Web-{D09E66D5-4371-09CB-958A-6453C203898E}" dt="2025-11-28T08:38:56.178" v="416"/>
          <ac:spMkLst>
            <pc:docMk/>
            <pc:sldMk cId="3171197339" sldId="275"/>
            <ac:spMk id="2" creationId="{73C4BE4A-1A67-5860-9B90-A78D831CC00B}"/>
          </ac:spMkLst>
        </pc:spChg>
        <pc:spChg chg="add del mod">
          <ac:chgData name="Hakem AlZaghlwan" userId="S::hakem5009800@islamic-ec.edu.jo::58500039-45a9-4d89-8404-1e8257f970e6" providerId="AD" clId="Web-{D09E66D5-4371-09CB-958A-6453C203898E}" dt="2025-11-28T08:38:56.178" v="416"/>
          <ac:spMkLst>
            <pc:docMk/>
            <pc:sldMk cId="3171197339" sldId="275"/>
            <ac:spMk id="3" creationId="{49D7B5E0-8232-B1C3-5659-B8B352CC85C0}"/>
          </ac:spMkLst>
        </pc:spChg>
        <pc:spChg chg="add del">
          <ac:chgData name="Hakem AlZaghlwan" userId="S::hakem5009800@islamic-ec.edu.jo::58500039-45a9-4d89-8404-1e8257f970e6" providerId="AD" clId="Web-{D09E66D5-4371-09CB-958A-6453C203898E}" dt="2025-11-28T08:38:56.116" v="415"/>
          <ac:spMkLst>
            <pc:docMk/>
            <pc:sldMk cId="3171197339" sldId="275"/>
            <ac:spMk id="9" creationId="{A637580D-1176-4083-A9A1-BD8ED08996EC}"/>
          </ac:spMkLst>
        </pc:spChg>
        <pc:spChg chg="add">
          <ac:chgData name="Hakem AlZaghlwan" userId="S::hakem5009800@islamic-ec.edu.jo::58500039-45a9-4d89-8404-1e8257f970e6" providerId="AD" clId="Web-{D09E66D5-4371-09CB-958A-6453C203898E}" dt="2025-11-28T08:38:56.178" v="416"/>
          <ac:spMkLst>
            <pc:docMk/>
            <pc:sldMk cId="3171197339" sldId="275"/>
            <ac:spMk id="13" creationId="{DBDA151C-5770-45E4-AAFF-59E7F403866D}"/>
          </ac:spMkLst>
        </pc:spChg>
        <pc:graphicFrameChg chg="add del">
          <ac:chgData name="Hakem AlZaghlwan" userId="S::hakem5009800@islamic-ec.edu.jo::58500039-45a9-4d89-8404-1e8257f970e6" providerId="AD" clId="Web-{D09E66D5-4371-09CB-958A-6453C203898E}" dt="2025-11-28T08:38:56.116" v="415"/>
          <ac:graphicFrameMkLst>
            <pc:docMk/>
            <pc:sldMk cId="3171197339" sldId="275"/>
            <ac:graphicFrameMk id="5" creationId="{19D45290-C40A-FCBD-52DB-1264F64B9334}"/>
          </ac:graphicFrameMkLst>
        </pc:graphicFrameChg>
        <pc:graphicFrameChg chg="add modGraphic">
          <ac:chgData name="Hakem AlZaghlwan" userId="S::hakem5009800@islamic-ec.edu.jo::58500039-45a9-4d89-8404-1e8257f970e6" providerId="AD" clId="Web-{D09E66D5-4371-09CB-958A-6453C203898E}" dt="2025-11-28T08:39:06.382" v="417"/>
          <ac:graphicFrameMkLst>
            <pc:docMk/>
            <pc:sldMk cId="3171197339" sldId="275"/>
            <ac:graphicFrameMk id="15" creationId="{DCEB8A05-4CCD-7608-0CC9-0C9E6A1CE57B}"/>
          </ac:graphicFrameMkLst>
        </pc:graphicFrameChg>
        <pc:cxnChg chg="add del">
          <ac:chgData name="Hakem AlZaghlwan" userId="S::hakem5009800@islamic-ec.edu.jo::58500039-45a9-4d89-8404-1e8257f970e6" providerId="AD" clId="Web-{D09E66D5-4371-09CB-958A-6453C203898E}" dt="2025-11-28T08:38:56.116" v="415"/>
          <ac:cxnSpMkLst>
            <pc:docMk/>
            <pc:sldMk cId="3171197339" sldId="275"/>
            <ac:cxnSpMk id="11" creationId="{B9C96FDC-E4C2-7D8A-44BA-572E7CD9E899}"/>
          </ac:cxnSpMkLst>
        </pc:cxnChg>
        <pc:cxnChg chg="add">
          <ac:chgData name="Hakem AlZaghlwan" userId="S::hakem5009800@islamic-ec.edu.jo::58500039-45a9-4d89-8404-1e8257f970e6" providerId="AD" clId="Web-{D09E66D5-4371-09CB-958A-6453C203898E}" dt="2025-11-28T08:38:56.178" v="416"/>
          <ac:cxnSpMkLst>
            <pc:docMk/>
            <pc:sldMk cId="3171197339" sldId="275"/>
            <ac:cxnSpMk id="14" creationId="{E62D3963-2153-4637-96E6-E31BD2CE5D0D}"/>
          </ac:cxnSpMkLst>
        </pc:cxnChg>
      </pc:sldChg>
      <pc:sldMasterChg chg="add del addSldLayout delSldLayout">
        <pc:chgData name="Hakem AlZaghlwan" userId="S::hakem5009800@islamic-ec.edu.jo::58500039-45a9-4d89-8404-1e8257f970e6" providerId="AD" clId="Web-{D09E66D5-4371-09CB-958A-6453C203898E}" dt="2025-11-28T08:18:22.579" v="77"/>
        <pc:sldMasterMkLst>
          <pc:docMk/>
          <pc:sldMasterMk cId="2460954070" sldId="2147483660"/>
        </pc:sldMasterMkLst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replId addSldLayout">
        <pc:chgData name="Hakem AlZaghlwan" userId="S::hakem5009800@islamic-ec.edu.jo::58500039-45a9-4d89-8404-1e8257f970e6" providerId="AD" clId="Web-{D09E66D5-4371-09CB-958A-6453C203898E}" dt="2025-11-28T08:18:22.579" v="77"/>
        <pc:sldMasterMkLst>
          <pc:docMk/>
          <pc:sldMasterMk cId="2942774898" sldId="2147483672"/>
        </pc:sldMasterMkLst>
        <pc:sldLayoutChg chg="ad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381249211" sldId="2147483673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729571011" sldId="2147483674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1055266037" sldId="2147483675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2970950090" sldId="2147483676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3412803545" sldId="2147483677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2934137034" sldId="2147483678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863557362" sldId="2147483679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3252591869" sldId="2147483680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225249099" sldId="2147483681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1537010162" sldId="2147483682"/>
          </pc:sldLayoutMkLst>
        </pc:sldLayoutChg>
        <pc:sldLayoutChg chg="add replId">
          <pc:chgData name="Hakem AlZaghlwan" userId="S::hakem5009800@islamic-ec.edu.jo::58500039-45a9-4d89-8404-1e8257f970e6" providerId="AD" clId="Web-{D09E66D5-4371-09CB-958A-6453C203898E}" dt="2025-11-28T08:18:22.579" v="77"/>
          <pc:sldLayoutMkLst>
            <pc:docMk/>
            <pc:sldMasterMk cId="2942774898" sldId="2147483672"/>
            <pc:sldLayoutMk cId="4053264262" sldId="2147483683"/>
          </pc:sldLayoutMkLst>
        </pc:sldLayoutChg>
      </pc:sldMasterChg>
      <pc:sldMasterChg chg="add del addSldLayout delSldLayout">
        <pc:chgData name="Hakem AlZaghlwan" userId="S::hakem5009800@islamic-ec.edu.jo::58500039-45a9-4d89-8404-1e8257f970e6" providerId="AD" clId="Web-{D09E66D5-4371-09CB-958A-6453C203898E}" dt="2025-11-28T08:18:22.501" v="76"/>
        <pc:sldMasterMkLst>
          <pc:docMk/>
          <pc:sldMasterMk cId="2962227425" sldId="2147483724"/>
        </pc:sldMasterMkLst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4104443585" sldId="2147483713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4201288013" sldId="2147483714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2405484218" sldId="2147483715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87730441" sldId="2147483716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3230762910" sldId="2147483717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3761906562" sldId="2147483718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4002052481" sldId="2147483719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1560112729" sldId="2147483720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3379332211" sldId="2147483721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1922859415" sldId="2147483722"/>
          </pc:sldLayoutMkLst>
        </pc:sldLayoutChg>
        <pc:sldLayoutChg chg="add del">
          <pc:chgData name="Hakem AlZaghlwan" userId="S::hakem5009800@islamic-ec.edu.jo::58500039-45a9-4d89-8404-1e8257f970e6" providerId="AD" clId="Web-{D09E66D5-4371-09CB-958A-6453C203898E}" dt="2025-11-28T08:18:22.501" v="76"/>
          <pc:sldLayoutMkLst>
            <pc:docMk/>
            <pc:sldMasterMk cId="2962227425" sldId="2147483724"/>
            <pc:sldLayoutMk cId="1047076013" sldId="2147483723"/>
          </pc:sldLayoutMkLst>
        </pc:sldLayoutChg>
      </pc:sldMasterChg>
    </pc:docChg>
  </pc:docChgLst>
  <pc:docChgLst>
    <pc:chgData clId="Web-{D09E66D5-4371-09CB-958A-6453C203898E}"/>
    <pc:docChg chg="modSld">
      <pc:chgData name="" userId="" providerId="" clId="Web-{D09E66D5-4371-09CB-958A-6453C203898E}" dt="2025-11-28T08:14:59.276" v="1" actId="20577"/>
      <pc:docMkLst>
        <pc:docMk/>
      </pc:docMkLst>
      <pc:sldChg chg="modSp">
        <pc:chgData name="" userId="" providerId="" clId="Web-{D09E66D5-4371-09CB-958A-6453C203898E}" dt="2025-11-28T08:14:59.276" v="1" actId="20577"/>
        <pc:sldMkLst>
          <pc:docMk/>
          <pc:sldMk cId="109857222" sldId="256"/>
        </pc:sldMkLst>
        <pc:spChg chg="mod">
          <ac:chgData name="" userId="" providerId="" clId="Web-{D09E66D5-4371-09CB-958A-6453C203898E}" dt="2025-11-28T08:14:59.276" v="1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E8E977-A43F-4BA8-B2BD-CA966208F32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6E24E5-05EE-4FC9-A9BE-308462C0E8C7}">
      <dgm:prSet/>
      <dgm:spPr/>
      <dgm:t>
        <a:bodyPr/>
        <a:lstStyle/>
        <a:p>
          <a:r>
            <a:rPr lang="en-US"/>
            <a:t>أحد كبار صحابة النبي ﷺ</a:t>
          </a:r>
        </a:p>
      </dgm:t>
    </dgm:pt>
    <dgm:pt modelId="{99A732B3-D00E-4609-B691-4235E3111259}" type="parTrans" cxnId="{673E7547-CC76-4277-9F2D-C08350F45AC7}">
      <dgm:prSet/>
      <dgm:spPr/>
      <dgm:t>
        <a:bodyPr/>
        <a:lstStyle/>
        <a:p>
          <a:endParaRPr lang="en-US"/>
        </a:p>
      </dgm:t>
    </dgm:pt>
    <dgm:pt modelId="{4D873CBE-E869-48F7-9694-C52CBF43FF2F}" type="sibTrans" cxnId="{673E7547-CC76-4277-9F2D-C08350F45AC7}">
      <dgm:prSet/>
      <dgm:spPr/>
      <dgm:t>
        <a:bodyPr/>
        <a:lstStyle/>
        <a:p>
          <a:endParaRPr lang="en-US"/>
        </a:p>
      </dgm:t>
    </dgm:pt>
    <dgm:pt modelId="{F9AAF729-432F-4B9A-AAD8-EE3B529B80BE}">
      <dgm:prSet/>
      <dgm:spPr/>
      <dgm:t>
        <a:bodyPr/>
        <a:lstStyle/>
        <a:p>
          <a:r>
            <a:rPr lang="en-US"/>
            <a:t>اشتهر بالعلم والفقه والحكمة</a:t>
          </a:r>
        </a:p>
      </dgm:t>
    </dgm:pt>
    <dgm:pt modelId="{3F2B0B05-5F4B-4398-BD39-78C43F44DA08}" type="parTrans" cxnId="{310C45EC-1C08-4753-A9C0-69387DCE0484}">
      <dgm:prSet/>
      <dgm:spPr/>
      <dgm:t>
        <a:bodyPr/>
        <a:lstStyle/>
        <a:p>
          <a:endParaRPr lang="en-US"/>
        </a:p>
      </dgm:t>
    </dgm:pt>
    <dgm:pt modelId="{EB81CC1A-ACBF-4B95-8BD6-3441BFD4453A}" type="sibTrans" cxnId="{310C45EC-1C08-4753-A9C0-69387DCE0484}">
      <dgm:prSet/>
      <dgm:spPr/>
      <dgm:t>
        <a:bodyPr/>
        <a:lstStyle/>
        <a:p>
          <a:endParaRPr lang="en-US"/>
        </a:p>
      </dgm:t>
    </dgm:pt>
    <dgm:pt modelId="{12B0882B-B21C-4166-9EC4-12682F63EE9C}">
      <dgm:prSet/>
      <dgm:spPr/>
      <dgm:t>
        <a:bodyPr/>
        <a:lstStyle/>
        <a:p>
          <a:r>
            <a:rPr lang="en-US"/>
            <a:t>من أوائل من أسلموا من الأنصار</a:t>
          </a:r>
        </a:p>
      </dgm:t>
    </dgm:pt>
    <dgm:pt modelId="{244D0EDA-5589-456C-8172-8CA2647AF39F}" type="parTrans" cxnId="{46B19826-407C-4BF4-AC18-1A88FF4F881D}">
      <dgm:prSet/>
      <dgm:spPr/>
      <dgm:t>
        <a:bodyPr/>
        <a:lstStyle/>
        <a:p>
          <a:endParaRPr lang="en-US"/>
        </a:p>
      </dgm:t>
    </dgm:pt>
    <dgm:pt modelId="{5D00DB06-4853-4577-9F96-DD5F4CAEF2B6}" type="sibTrans" cxnId="{46B19826-407C-4BF4-AC18-1A88FF4F881D}">
      <dgm:prSet/>
      <dgm:spPr/>
      <dgm:t>
        <a:bodyPr/>
        <a:lstStyle/>
        <a:p>
          <a:endParaRPr lang="en-US"/>
        </a:p>
      </dgm:t>
    </dgm:pt>
    <dgm:pt modelId="{2395406F-097D-4EE5-B784-F06912E75AA4}" type="pres">
      <dgm:prSet presAssocID="{C9E8E977-A43F-4BA8-B2BD-CA966208F3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B5DFD30-652F-4B7C-B561-89AC13462062}" type="pres">
      <dgm:prSet presAssocID="{3E6E24E5-05EE-4FC9-A9BE-308462C0E8C7}" presName="hierRoot1" presStyleCnt="0"/>
      <dgm:spPr/>
    </dgm:pt>
    <dgm:pt modelId="{10C95DA9-E2AC-4396-B957-CA17937CA9C5}" type="pres">
      <dgm:prSet presAssocID="{3E6E24E5-05EE-4FC9-A9BE-308462C0E8C7}" presName="composite" presStyleCnt="0"/>
      <dgm:spPr/>
    </dgm:pt>
    <dgm:pt modelId="{43D62706-567C-4F36-9914-563C44424A96}" type="pres">
      <dgm:prSet presAssocID="{3E6E24E5-05EE-4FC9-A9BE-308462C0E8C7}" presName="background" presStyleLbl="node0" presStyleIdx="0" presStyleCnt="3"/>
      <dgm:spPr/>
    </dgm:pt>
    <dgm:pt modelId="{78D01992-7CEA-41B4-B9CB-0AAA4B4EA9DF}" type="pres">
      <dgm:prSet presAssocID="{3E6E24E5-05EE-4FC9-A9BE-308462C0E8C7}" presName="text" presStyleLbl="fgAcc0" presStyleIdx="0" presStyleCnt="3">
        <dgm:presLayoutVars>
          <dgm:chPref val="3"/>
        </dgm:presLayoutVars>
      </dgm:prSet>
      <dgm:spPr/>
    </dgm:pt>
    <dgm:pt modelId="{5BF598AB-6854-4D37-82E2-0861A75A4977}" type="pres">
      <dgm:prSet presAssocID="{3E6E24E5-05EE-4FC9-A9BE-308462C0E8C7}" presName="hierChild2" presStyleCnt="0"/>
      <dgm:spPr/>
    </dgm:pt>
    <dgm:pt modelId="{428EE306-EF48-47E1-B64A-4A640A84E958}" type="pres">
      <dgm:prSet presAssocID="{F9AAF729-432F-4B9A-AAD8-EE3B529B80BE}" presName="hierRoot1" presStyleCnt="0"/>
      <dgm:spPr/>
    </dgm:pt>
    <dgm:pt modelId="{BEBCF087-8EE0-4DA6-A060-BFF7C9FCB995}" type="pres">
      <dgm:prSet presAssocID="{F9AAF729-432F-4B9A-AAD8-EE3B529B80BE}" presName="composite" presStyleCnt="0"/>
      <dgm:spPr/>
    </dgm:pt>
    <dgm:pt modelId="{55198E2A-760B-4868-927E-326BE89DFA31}" type="pres">
      <dgm:prSet presAssocID="{F9AAF729-432F-4B9A-AAD8-EE3B529B80BE}" presName="background" presStyleLbl="node0" presStyleIdx="1" presStyleCnt="3"/>
      <dgm:spPr/>
    </dgm:pt>
    <dgm:pt modelId="{7094A186-0D7D-4DB5-B429-055DCEB4D4FA}" type="pres">
      <dgm:prSet presAssocID="{F9AAF729-432F-4B9A-AAD8-EE3B529B80BE}" presName="text" presStyleLbl="fgAcc0" presStyleIdx="1" presStyleCnt="3">
        <dgm:presLayoutVars>
          <dgm:chPref val="3"/>
        </dgm:presLayoutVars>
      </dgm:prSet>
      <dgm:spPr/>
    </dgm:pt>
    <dgm:pt modelId="{2E3FC219-009E-4830-B1DD-FE265761417F}" type="pres">
      <dgm:prSet presAssocID="{F9AAF729-432F-4B9A-AAD8-EE3B529B80BE}" presName="hierChild2" presStyleCnt="0"/>
      <dgm:spPr/>
    </dgm:pt>
    <dgm:pt modelId="{08DB8D96-6365-4946-A678-F805AA2DF4C9}" type="pres">
      <dgm:prSet presAssocID="{12B0882B-B21C-4166-9EC4-12682F63EE9C}" presName="hierRoot1" presStyleCnt="0"/>
      <dgm:spPr/>
    </dgm:pt>
    <dgm:pt modelId="{2F2E06DD-1885-42EE-8817-BC565D409E6A}" type="pres">
      <dgm:prSet presAssocID="{12B0882B-B21C-4166-9EC4-12682F63EE9C}" presName="composite" presStyleCnt="0"/>
      <dgm:spPr/>
    </dgm:pt>
    <dgm:pt modelId="{A21FF825-8250-4ADC-8BAB-43716BC9DB00}" type="pres">
      <dgm:prSet presAssocID="{12B0882B-B21C-4166-9EC4-12682F63EE9C}" presName="background" presStyleLbl="node0" presStyleIdx="2" presStyleCnt="3"/>
      <dgm:spPr/>
    </dgm:pt>
    <dgm:pt modelId="{E0E2B43D-162A-42E1-A4DC-B2A31EA14272}" type="pres">
      <dgm:prSet presAssocID="{12B0882B-B21C-4166-9EC4-12682F63EE9C}" presName="text" presStyleLbl="fgAcc0" presStyleIdx="2" presStyleCnt="3">
        <dgm:presLayoutVars>
          <dgm:chPref val="3"/>
        </dgm:presLayoutVars>
      </dgm:prSet>
      <dgm:spPr/>
    </dgm:pt>
    <dgm:pt modelId="{0EBCC37F-E754-44BF-A8BE-880262C084F5}" type="pres">
      <dgm:prSet presAssocID="{12B0882B-B21C-4166-9EC4-12682F63EE9C}" presName="hierChild2" presStyleCnt="0"/>
      <dgm:spPr/>
    </dgm:pt>
  </dgm:ptLst>
  <dgm:cxnLst>
    <dgm:cxn modelId="{A5731715-C71E-4E80-B2C6-EC9C2E28A000}" type="presOf" srcId="{F9AAF729-432F-4B9A-AAD8-EE3B529B80BE}" destId="{7094A186-0D7D-4DB5-B429-055DCEB4D4FA}" srcOrd="0" destOrd="0" presId="urn:microsoft.com/office/officeart/2005/8/layout/hierarchy1"/>
    <dgm:cxn modelId="{46B19826-407C-4BF4-AC18-1A88FF4F881D}" srcId="{C9E8E977-A43F-4BA8-B2BD-CA966208F323}" destId="{12B0882B-B21C-4166-9EC4-12682F63EE9C}" srcOrd="2" destOrd="0" parTransId="{244D0EDA-5589-456C-8172-8CA2647AF39F}" sibTransId="{5D00DB06-4853-4577-9F96-DD5F4CAEF2B6}"/>
    <dgm:cxn modelId="{673E7547-CC76-4277-9F2D-C08350F45AC7}" srcId="{C9E8E977-A43F-4BA8-B2BD-CA966208F323}" destId="{3E6E24E5-05EE-4FC9-A9BE-308462C0E8C7}" srcOrd="0" destOrd="0" parTransId="{99A732B3-D00E-4609-B691-4235E3111259}" sibTransId="{4D873CBE-E869-48F7-9694-C52CBF43FF2F}"/>
    <dgm:cxn modelId="{BBFE34B9-7794-47CC-A8ED-14FED3F787BC}" type="presOf" srcId="{C9E8E977-A43F-4BA8-B2BD-CA966208F323}" destId="{2395406F-097D-4EE5-B784-F06912E75AA4}" srcOrd="0" destOrd="0" presId="urn:microsoft.com/office/officeart/2005/8/layout/hierarchy1"/>
    <dgm:cxn modelId="{310C45EC-1C08-4753-A9C0-69387DCE0484}" srcId="{C9E8E977-A43F-4BA8-B2BD-CA966208F323}" destId="{F9AAF729-432F-4B9A-AAD8-EE3B529B80BE}" srcOrd="1" destOrd="0" parTransId="{3F2B0B05-5F4B-4398-BD39-78C43F44DA08}" sibTransId="{EB81CC1A-ACBF-4B95-8BD6-3441BFD4453A}"/>
    <dgm:cxn modelId="{8E9337F7-C0D6-4FCF-A830-AE15F33B22ED}" type="presOf" srcId="{12B0882B-B21C-4166-9EC4-12682F63EE9C}" destId="{E0E2B43D-162A-42E1-A4DC-B2A31EA14272}" srcOrd="0" destOrd="0" presId="urn:microsoft.com/office/officeart/2005/8/layout/hierarchy1"/>
    <dgm:cxn modelId="{345D3DFB-3F1A-4C16-BD4B-FA2EF2726949}" type="presOf" srcId="{3E6E24E5-05EE-4FC9-A9BE-308462C0E8C7}" destId="{78D01992-7CEA-41B4-B9CB-0AAA4B4EA9DF}" srcOrd="0" destOrd="0" presId="urn:microsoft.com/office/officeart/2005/8/layout/hierarchy1"/>
    <dgm:cxn modelId="{4192678B-ED4F-44A6-87E7-EE83F1C53CA3}" type="presParOf" srcId="{2395406F-097D-4EE5-B784-F06912E75AA4}" destId="{8B5DFD30-652F-4B7C-B561-89AC13462062}" srcOrd="0" destOrd="0" presId="urn:microsoft.com/office/officeart/2005/8/layout/hierarchy1"/>
    <dgm:cxn modelId="{811DADC0-327D-4484-BC52-39151F4F2D51}" type="presParOf" srcId="{8B5DFD30-652F-4B7C-B561-89AC13462062}" destId="{10C95DA9-E2AC-4396-B957-CA17937CA9C5}" srcOrd="0" destOrd="0" presId="urn:microsoft.com/office/officeart/2005/8/layout/hierarchy1"/>
    <dgm:cxn modelId="{1F02C8C2-8011-4625-809E-B04C06D86D38}" type="presParOf" srcId="{10C95DA9-E2AC-4396-B957-CA17937CA9C5}" destId="{43D62706-567C-4F36-9914-563C44424A96}" srcOrd="0" destOrd="0" presId="urn:microsoft.com/office/officeart/2005/8/layout/hierarchy1"/>
    <dgm:cxn modelId="{D996A01E-6220-4E0F-84ED-ABC3B83B1617}" type="presParOf" srcId="{10C95DA9-E2AC-4396-B957-CA17937CA9C5}" destId="{78D01992-7CEA-41B4-B9CB-0AAA4B4EA9DF}" srcOrd="1" destOrd="0" presId="urn:microsoft.com/office/officeart/2005/8/layout/hierarchy1"/>
    <dgm:cxn modelId="{67F30F90-5F05-49E8-95AF-5BAEBBB1F824}" type="presParOf" srcId="{8B5DFD30-652F-4B7C-B561-89AC13462062}" destId="{5BF598AB-6854-4D37-82E2-0861A75A4977}" srcOrd="1" destOrd="0" presId="urn:microsoft.com/office/officeart/2005/8/layout/hierarchy1"/>
    <dgm:cxn modelId="{7BF545E3-FDAF-474C-99F1-69AC19193D9C}" type="presParOf" srcId="{2395406F-097D-4EE5-B784-F06912E75AA4}" destId="{428EE306-EF48-47E1-B64A-4A640A84E958}" srcOrd="1" destOrd="0" presId="urn:microsoft.com/office/officeart/2005/8/layout/hierarchy1"/>
    <dgm:cxn modelId="{01EC48D9-A36F-4820-A97F-AEA75BE18D2F}" type="presParOf" srcId="{428EE306-EF48-47E1-B64A-4A640A84E958}" destId="{BEBCF087-8EE0-4DA6-A060-BFF7C9FCB995}" srcOrd="0" destOrd="0" presId="urn:microsoft.com/office/officeart/2005/8/layout/hierarchy1"/>
    <dgm:cxn modelId="{05C80638-342E-482E-8240-B9DED3A60000}" type="presParOf" srcId="{BEBCF087-8EE0-4DA6-A060-BFF7C9FCB995}" destId="{55198E2A-760B-4868-927E-326BE89DFA31}" srcOrd="0" destOrd="0" presId="urn:microsoft.com/office/officeart/2005/8/layout/hierarchy1"/>
    <dgm:cxn modelId="{DA810784-E7E5-4AC5-BE9B-E2AA1B24B24D}" type="presParOf" srcId="{BEBCF087-8EE0-4DA6-A060-BFF7C9FCB995}" destId="{7094A186-0D7D-4DB5-B429-055DCEB4D4FA}" srcOrd="1" destOrd="0" presId="urn:microsoft.com/office/officeart/2005/8/layout/hierarchy1"/>
    <dgm:cxn modelId="{1C95AF5A-3CC5-4B93-9BEF-AAB14A1E46A1}" type="presParOf" srcId="{428EE306-EF48-47E1-B64A-4A640A84E958}" destId="{2E3FC219-009E-4830-B1DD-FE265761417F}" srcOrd="1" destOrd="0" presId="urn:microsoft.com/office/officeart/2005/8/layout/hierarchy1"/>
    <dgm:cxn modelId="{33CE8998-F26B-4F33-8A44-3F6E0A830261}" type="presParOf" srcId="{2395406F-097D-4EE5-B784-F06912E75AA4}" destId="{08DB8D96-6365-4946-A678-F805AA2DF4C9}" srcOrd="2" destOrd="0" presId="urn:microsoft.com/office/officeart/2005/8/layout/hierarchy1"/>
    <dgm:cxn modelId="{0FD41971-E238-4FDE-B4A6-3711004CA8D3}" type="presParOf" srcId="{08DB8D96-6365-4946-A678-F805AA2DF4C9}" destId="{2F2E06DD-1885-42EE-8817-BC565D409E6A}" srcOrd="0" destOrd="0" presId="urn:microsoft.com/office/officeart/2005/8/layout/hierarchy1"/>
    <dgm:cxn modelId="{58F0A7C5-D355-4A4B-8E86-82909BA1451D}" type="presParOf" srcId="{2F2E06DD-1885-42EE-8817-BC565D409E6A}" destId="{A21FF825-8250-4ADC-8BAB-43716BC9DB00}" srcOrd="0" destOrd="0" presId="urn:microsoft.com/office/officeart/2005/8/layout/hierarchy1"/>
    <dgm:cxn modelId="{B8069114-8ECF-43DC-8795-9F17C7E7A559}" type="presParOf" srcId="{2F2E06DD-1885-42EE-8817-BC565D409E6A}" destId="{E0E2B43D-162A-42E1-A4DC-B2A31EA14272}" srcOrd="1" destOrd="0" presId="urn:microsoft.com/office/officeart/2005/8/layout/hierarchy1"/>
    <dgm:cxn modelId="{E1727642-6B1A-4F67-87D4-BDFA787F13C1}" type="presParOf" srcId="{08DB8D96-6365-4946-A678-F805AA2DF4C9}" destId="{0EBCC37F-E754-44BF-A8BE-880262C084F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6CE6784-8D06-4906-BBFB-CECECE6977C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5D8FEB9-F881-41A3-8246-11BB3957B4B2}">
      <dgm:prSet/>
      <dgm:spPr/>
      <dgm:t>
        <a:bodyPr/>
        <a:lstStyle/>
        <a:p>
          <a:r>
            <a:rPr lang="en-US"/>
            <a:t>اعتمد القرآن</a:t>
          </a:r>
        </a:p>
      </dgm:t>
    </dgm:pt>
    <dgm:pt modelId="{38C6C1E6-C808-4827-BA49-5DF4FA643595}" type="parTrans" cxnId="{CA8D7307-4165-4B52-BE2C-81BA7E00B6C2}">
      <dgm:prSet/>
      <dgm:spPr/>
      <dgm:t>
        <a:bodyPr/>
        <a:lstStyle/>
        <a:p>
          <a:endParaRPr lang="en-US"/>
        </a:p>
      </dgm:t>
    </dgm:pt>
    <dgm:pt modelId="{808893B4-F02D-46B9-A706-1842D407E8E9}" type="sibTrans" cxnId="{CA8D7307-4165-4B52-BE2C-81BA7E00B6C2}">
      <dgm:prSet/>
      <dgm:spPr/>
      <dgm:t>
        <a:bodyPr/>
        <a:lstStyle/>
        <a:p>
          <a:endParaRPr lang="en-US"/>
        </a:p>
      </dgm:t>
    </dgm:pt>
    <dgm:pt modelId="{2F8E4617-08A0-43ED-80E2-1169FCB011FE}">
      <dgm:prSet/>
      <dgm:spPr/>
      <dgm:t>
        <a:bodyPr/>
        <a:lstStyle/>
        <a:p>
          <a:r>
            <a:rPr lang="en-US"/>
            <a:t>ثم السنة</a:t>
          </a:r>
        </a:p>
      </dgm:t>
    </dgm:pt>
    <dgm:pt modelId="{7DB2683D-818F-4192-9963-95050763EBD2}" type="parTrans" cxnId="{27881EC4-44F6-4A74-AF64-ED1869FD6BD3}">
      <dgm:prSet/>
      <dgm:spPr/>
      <dgm:t>
        <a:bodyPr/>
        <a:lstStyle/>
        <a:p>
          <a:endParaRPr lang="en-US"/>
        </a:p>
      </dgm:t>
    </dgm:pt>
    <dgm:pt modelId="{F40721F5-FC05-4D22-BF04-88C714BDA6E0}" type="sibTrans" cxnId="{27881EC4-44F6-4A74-AF64-ED1869FD6BD3}">
      <dgm:prSet/>
      <dgm:spPr/>
      <dgm:t>
        <a:bodyPr/>
        <a:lstStyle/>
        <a:p>
          <a:endParaRPr lang="en-US"/>
        </a:p>
      </dgm:t>
    </dgm:pt>
    <dgm:pt modelId="{180E4A81-61EC-4F13-AFE1-CFCCBA822164}">
      <dgm:prSet/>
      <dgm:spPr/>
      <dgm:t>
        <a:bodyPr/>
        <a:lstStyle/>
        <a:p>
          <a:r>
            <a:rPr lang="en-US"/>
            <a:t>ثم الاجتهاد بالرأي</a:t>
          </a:r>
        </a:p>
      </dgm:t>
    </dgm:pt>
    <dgm:pt modelId="{A4B3AFB6-E231-4849-BCBB-240E018570E2}" type="parTrans" cxnId="{73D0A456-E687-4E61-AA64-E2282DF3A3D3}">
      <dgm:prSet/>
      <dgm:spPr/>
      <dgm:t>
        <a:bodyPr/>
        <a:lstStyle/>
        <a:p>
          <a:endParaRPr lang="en-US"/>
        </a:p>
      </dgm:t>
    </dgm:pt>
    <dgm:pt modelId="{1BC823D1-FB86-43D3-85CA-6056054C5B36}" type="sibTrans" cxnId="{73D0A456-E687-4E61-AA64-E2282DF3A3D3}">
      <dgm:prSet/>
      <dgm:spPr/>
      <dgm:t>
        <a:bodyPr/>
        <a:lstStyle/>
        <a:p>
          <a:endParaRPr lang="en-US"/>
        </a:p>
      </dgm:t>
    </dgm:pt>
    <dgm:pt modelId="{1CFDCD94-D912-471B-AA36-E3B68C8AC855}">
      <dgm:prSet/>
      <dgm:spPr/>
      <dgm:t>
        <a:bodyPr/>
        <a:lstStyle/>
        <a:p>
          <a:r>
            <a:rPr lang="en-US"/>
            <a:t>والحديث المشهور: "أجتهد رأيي ولا آلو"</a:t>
          </a:r>
        </a:p>
      </dgm:t>
    </dgm:pt>
    <dgm:pt modelId="{AA48FCDD-CF56-4275-AAE1-8B1881300E91}" type="parTrans" cxnId="{2327E5E7-91B0-4194-8CAA-D7EA45CE2565}">
      <dgm:prSet/>
      <dgm:spPr/>
      <dgm:t>
        <a:bodyPr/>
        <a:lstStyle/>
        <a:p>
          <a:endParaRPr lang="en-US"/>
        </a:p>
      </dgm:t>
    </dgm:pt>
    <dgm:pt modelId="{D8F1AAFA-5AE7-4445-9AF6-56C0234569AC}" type="sibTrans" cxnId="{2327E5E7-91B0-4194-8CAA-D7EA45CE2565}">
      <dgm:prSet/>
      <dgm:spPr/>
      <dgm:t>
        <a:bodyPr/>
        <a:lstStyle/>
        <a:p>
          <a:endParaRPr lang="en-US"/>
        </a:p>
      </dgm:t>
    </dgm:pt>
    <dgm:pt modelId="{56102674-B0CD-4FFE-A00D-29E8E5BF558C}" type="pres">
      <dgm:prSet presAssocID="{86CE6784-8D06-4906-BBFB-CECECE6977C7}" presName="outerComposite" presStyleCnt="0">
        <dgm:presLayoutVars>
          <dgm:chMax val="5"/>
          <dgm:dir/>
          <dgm:resizeHandles val="exact"/>
        </dgm:presLayoutVars>
      </dgm:prSet>
      <dgm:spPr/>
    </dgm:pt>
    <dgm:pt modelId="{DDBEF898-02EE-4196-9405-AC893528C521}" type="pres">
      <dgm:prSet presAssocID="{86CE6784-8D06-4906-BBFB-CECECE6977C7}" presName="dummyMaxCanvas" presStyleCnt="0">
        <dgm:presLayoutVars/>
      </dgm:prSet>
      <dgm:spPr/>
    </dgm:pt>
    <dgm:pt modelId="{F9C3B793-683E-4DE5-905F-1897C4A51CA7}" type="pres">
      <dgm:prSet presAssocID="{86CE6784-8D06-4906-BBFB-CECECE6977C7}" presName="FourNodes_1" presStyleLbl="node1" presStyleIdx="0" presStyleCnt="4">
        <dgm:presLayoutVars>
          <dgm:bulletEnabled val="1"/>
        </dgm:presLayoutVars>
      </dgm:prSet>
      <dgm:spPr/>
    </dgm:pt>
    <dgm:pt modelId="{308EA379-B327-43F7-87BD-88040392B0E5}" type="pres">
      <dgm:prSet presAssocID="{86CE6784-8D06-4906-BBFB-CECECE6977C7}" presName="FourNodes_2" presStyleLbl="node1" presStyleIdx="1" presStyleCnt="4">
        <dgm:presLayoutVars>
          <dgm:bulletEnabled val="1"/>
        </dgm:presLayoutVars>
      </dgm:prSet>
      <dgm:spPr/>
    </dgm:pt>
    <dgm:pt modelId="{9DDDD252-3E55-4BCD-A135-C2CB58409536}" type="pres">
      <dgm:prSet presAssocID="{86CE6784-8D06-4906-BBFB-CECECE6977C7}" presName="FourNodes_3" presStyleLbl="node1" presStyleIdx="2" presStyleCnt="4">
        <dgm:presLayoutVars>
          <dgm:bulletEnabled val="1"/>
        </dgm:presLayoutVars>
      </dgm:prSet>
      <dgm:spPr/>
    </dgm:pt>
    <dgm:pt modelId="{6A57934A-308F-4D81-B83D-2D9EBB444B33}" type="pres">
      <dgm:prSet presAssocID="{86CE6784-8D06-4906-BBFB-CECECE6977C7}" presName="FourNodes_4" presStyleLbl="node1" presStyleIdx="3" presStyleCnt="4">
        <dgm:presLayoutVars>
          <dgm:bulletEnabled val="1"/>
        </dgm:presLayoutVars>
      </dgm:prSet>
      <dgm:spPr/>
    </dgm:pt>
    <dgm:pt modelId="{3C8E2EB9-1098-45F7-9532-47D2E6D7290A}" type="pres">
      <dgm:prSet presAssocID="{86CE6784-8D06-4906-BBFB-CECECE6977C7}" presName="FourConn_1-2" presStyleLbl="fgAccFollowNode1" presStyleIdx="0" presStyleCnt="3">
        <dgm:presLayoutVars>
          <dgm:bulletEnabled val="1"/>
        </dgm:presLayoutVars>
      </dgm:prSet>
      <dgm:spPr/>
    </dgm:pt>
    <dgm:pt modelId="{B435FB91-3239-400C-9A91-7F63BECB48F4}" type="pres">
      <dgm:prSet presAssocID="{86CE6784-8D06-4906-BBFB-CECECE6977C7}" presName="FourConn_2-3" presStyleLbl="fgAccFollowNode1" presStyleIdx="1" presStyleCnt="3">
        <dgm:presLayoutVars>
          <dgm:bulletEnabled val="1"/>
        </dgm:presLayoutVars>
      </dgm:prSet>
      <dgm:spPr/>
    </dgm:pt>
    <dgm:pt modelId="{ADAAF3A9-9FF8-480D-96B6-EF814135298D}" type="pres">
      <dgm:prSet presAssocID="{86CE6784-8D06-4906-BBFB-CECECE6977C7}" presName="FourConn_3-4" presStyleLbl="fgAccFollowNode1" presStyleIdx="2" presStyleCnt="3">
        <dgm:presLayoutVars>
          <dgm:bulletEnabled val="1"/>
        </dgm:presLayoutVars>
      </dgm:prSet>
      <dgm:spPr/>
    </dgm:pt>
    <dgm:pt modelId="{EA1CFBD7-1845-402F-89C9-CDB6FE969C10}" type="pres">
      <dgm:prSet presAssocID="{86CE6784-8D06-4906-BBFB-CECECE6977C7}" presName="FourNodes_1_text" presStyleLbl="node1" presStyleIdx="3" presStyleCnt="4">
        <dgm:presLayoutVars>
          <dgm:bulletEnabled val="1"/>
        </dgm:presLayoutVars>
      </dgm:prSet>
      <dgm:spPr/>
    </dgm:pt>
    <dgm:pt modelId="{FE0D24D0-E73C-4D03-9267-C35B2C512ED7}" type="pres">
      <dgm:prSet presAssocID="{86CE6784-8D06-4906-BBFB-CECECE6977C7}" presName="FourNodes_2_text" presStyleLbl="node1" presStyleIdx="3" presStyleCnt="4">
        <dgm:presLayoutVars>
          <dgm:bulletEnabled val="1"/>
        </dgm:presLayoutVars>
      </dgm:prSet>
      <dgm:spPr/>
    </dgm:pt>
    <dgm:pt modelId="{DBCA6525-9EDF-4393-A5E7-ADBA2822FEE8}" type="pres">
      <dgm:prSet presAssocID="{86CE6784-8D06-4906-BBFB-CECECE6977C7}" presName="FourNodes_3_text" presStyleLbl="node1" presStyleIdx="3" presStyleCnt="4">
        <dgm:presLayoutVars>
          <dgm:bulletEnabled val="1"/>
        </dgm:presLayoutVars>
      </dgm:prSet>
      <dgm:spPr/>
    </dgm:pt>
    <dgm:pt modelId="{3AF4001C-E43A-4CE7-B684-11617AC48300}" type="pres">
      <dgm:prSet presAssocID="{86CE6784-8D06-4906-BBFB-CECECE6977C7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A8D7307-4165-4B52-BE2C-81BA7E00B6C2}" srcId="{86CE6784-8D06-4906-BBFB-CECECE6977C7}" destId="{15D8FEB9-F881-41A3-8246-11BB3957B4B2}" srcOrd="0" destOrd="0" parTransId="{38C6C1E6-C808-4827-BA49-5DF4FA643595}" sibTransId="{808893B4-F02D-46B9-A706-1842D407E8E9}"/>
    <dgm:cxn modelId="{B254410B-C18F-431F-9B24-836B1152F518}" type="presOf" srcId="{86CE6784-8D06-4906-BBFB-CECECE6977C7}" destId="{56102674-B0CD-4FFE-A00D-29E8E5BF558C}" srcOrd="0" destOrd="0" presId="urn:microsoft.com/office/officeart/2005/8/layout/vProcess5"/>
    <dgm:cxn modelId="{3FA96319-F553-45FE-990C-869AC1A0E56C}" type="presOf" srcId="{808893B4-F02D-46B9-A706-1842D407E8E9}" destId="{3C8E2EB9-1098-45F7-9532-47D2E6D7290A}" srcOrd="0" destOrd="0" presId="urn:microsoft.com/office/officeart/2005/8/layout/vProcess5"/>
    <dgm:cxn modelId="{FFB5781E-D240-4B52-8AEA-5C539B8A7700}" type="presOf" srcId="{F40721F5-FC05-4D22-BF04-88C714BDA6E0}" destId="{B435FB91-3239-400C-9A91-7F63BECB48F4}" srcOrd="0" destOrd="0" presId="urn:microsoft.com/office/officeart/2005/8/layout/vProcess5"/>
    <dgm:cxn modelId="{44286E24-E7BF-450B-B94B-0E007B020FE4}" type="presOf" srcId="{1CFDCD94-D912-471B-AA36-E3B68C8AC855}" destId="{3AF4001C-E43A-4CE7-B684-11617AC48300}" srcOrd="1" destOrd="0" presId="urn:microsoft.com/office/officeart/2005/8/layout/vProcess5"/>
    <dgm:cxn modelId="{1B89A330-19E3-4267-97F1-8A0F7A7DAF67}" type="presOf" srcId="{1BC823D1-FB86-43D3-85CA-6056054C5B36}" destId="{ADAAF3A9-9FF8-480D-96B6-EF814135298D}" srcOrd="0" destOrd="0" presId="urn:microsoft.com/office/officeart/2005/8/layout/vProcess5"/>
    <dgm:cxn modelId="{E9337837-9724-4509-AA3C-7198AC84FD13}" type="presOf" srcId="{180E4A81-61EC-4F13-AFE1-CFCCBA822164}" destId="{DBCA6525-9EDF-4393-A5E7-ADBA2822FEE8}" srcOrd="1" destOrd="0" presId="urn:microsoft.com/office/officeart/2005/8/layout/vProcess5"/>
    <dgm:cxn modelId="{1C2D634A-81A2-47DE-961F-EC55A9A0208F}" type="presOf" srcId="{15D8FEB9-F881-41A3-8246-11BB3957B4B2}" destId="{F9C3B793-683E-4DE5-905F-1897C4A51CA7}" srcOrd="0" destOrd="0" presId="urn:microsoft.com/office/officeart/2005/8/layout/vProcess5"/>
    <dgm:cxn modelId="{D7154855-D207-4E22-8415-FF4BA4E88DA7}" type="presOf" srcId="{2F8E4617-08A0-43ED-80E2-1169FCB011FE}" destId="{FE0D24D0-E73C-4D03-9267-C35B2C512ED7}" srcOrd="1" destOrd="0" presId="urn:microsoft.com/office/officeart/2005/8/layout/vProcess5"/>
    <dgm:cxn modelId="{73D0A456-E687-4E61-AA64-E2282DF3A3D3}" srcId="{86CE6784-8D06-4906-BBFB-CECECE6977C7}" destId="{180E4A81-61EC-4F13-AFE1-CFCCBA822164}" srcOrd="2" destOrd="0" parTransId="{A4B3AFB6-E231-4849-BCBB-240E018570E2}" sibTransId="{1BC823D1-FB86-43D3-85CA-6056054C5B36}"/>
    <dgm:cxn modelId="{32662EB0-F107-44BE-B937-3CD94E414BDE}" type="presOf" srcId="{2F8E4617-08A0-43ED-80E2-1169FCB011FE}" destId="{308EA379-B327-43F7-87BD-88040392B0E5}" srcOrd="0" destOrd="0" presId="urn:microsoft.com/office/officeart/2005/8/layout/vProcess5"/>
    <dgm:cxn modelId="{27881EC4-44F6-4A74-AF64-ED1869FD6BD3}" srcId="{86CE6784-8D06-4906-BBFB-CECECE6977C7}" destId="{2F8E4617-08A0-43ED-80E2-1169FCB011FE}" srcOrd="1" destOrd="0" parTransId="{7DB2683D-818F-4192-9963-95050763EBD2}" sibTransId="{F40721F5-FC05-4D22-BF04-88C714BDA6E0}"/>
    <dgm:cxn modelId="{98012BD8-AEBF-4492-A08C-2014FB89C491}" type="presOf" srcId="{15D8FEB9-F881-41A3-8246-11BB3957B4B2}" destId="{EA1CFBD7-1845-402F-89C9-CDB6FE969C10}" srcOrd="1" destOrd="0" presId="urn:microsoft.com/office/officeart/2005/8/layout/vProcess5"/>
    <dgm:cxn modelId="{C47298D8-D960-4B25-A2EC-8B24725CB12D}" type="presOf" srcId="{1CFDCD94-D912-471B-AA36-E3B68C8AC855}" destId="{6A57934A-308F-4D81-B83D-2D9EBB444B33}" srcOrd="0" destOrd="0" presId="urn:microsoft.com/office/officeart/2005/8/layout/vProcess5"/>
    <dgm:cxn modelId="{2327E5E7-91B0-4194-8CAA-D7EA45CE2565}" srcId="{86CE6784-8D06-4906-BBFB-CECECE6977C7}" destId="{1CFDCD94-D912-471B-AA36-E3B68C8AC855}" srcOrd="3" destOrd="0" parTransId="{AA48FCDD-CF56-4275-AAE1-8B1881300E91}" sibTransId="{D8F1AAFA-5AE7-4445-9AF6-56C0234569AC}"/>
    <dgm:cxn modelId="{59375CF3-0FD0-4890-9501-F7A0BD827EAE}" type="presOf" srcId="{180E4A81-61EC-4F13-AFE1-CFCCBA822164}" destId="{9DDDD252-3E55-4BCD-A135-C2CB58409536}" srcOrd="0" destOrd="0" presId="urn:microsoft.com/office/officeart/2005/8/layout/vProcess5"/>
    <dgm:cxn modelId="{BB93C404-E44A-4A87-AF8C-00848C4A776B}" type="presParOf" srcId="{56102674-B0CD-4FFE-A00D-29E8E5BF558C}" destId="{DDBEF898-02EE-4196-9405-AC893528C521}" srcOrd="0" destOrd="0" presId="urn:microsoft.com/office/officeart/2005/8/layout/vProcess5"/>
    <dgm:cxn modelId="{2707501E-BC67-4745-A576-6522DD49D1E7}" type="presParOf" srcId="{56102674-B0CD-4FFE-A00D-29E8E5BF558C}" destId="{F9C3B793-683E-4DE5-905F-1897C4A51CA7}" srcOrd="1" destOrd="0" presId="urn:microsoft.com/office/officeart/2005/8/layout/vProcess5"/>
    <dgm:cxn modelId="{03A302C0-B55C-40B1-95F7-5F9FF493C67A}" type="presParOf" srcId="{56102674-B0CD-4FFE-A00D-29E8E5BF558C}" destId="{308EA379-B327-43F7-87BD-88040392B0E5}" srcOrd="2" destOrd="0" presId="urn:microsoft.com/office/officeart/2005/8/layout/vProcess5"/>
    <dgm:cxn modelId="{259721EF-1E98-46A2-9EE1-01EB667B0FE6}" type="presParOf" srcId="{56102674-B0CD-4FFE-A00D-29E8E5BF558C}" destId="{9DDDD252-3E55-4BCD-A135-C2CB58409536}" srcOrd="3" destOrd="0" presId="urn:microsoft.com/office/officeart/2005/8/layout/vProcess5"/>
    <dgm:cxn modelId="{5A4CEE5B-DD7E-4CCA-9972-9B20E1A3F66F}" type="presParOf" srcId="{56102674-B0CD-4FFE-A00D-29E8E5BF558C}" destId="{6A57934A-308F-4D81-B83D-2D9EBB444B33}" srcOrd="4" destOrd="0" presId="urn:microsoft.com/office/officeart/2005/8/layout/vProcess5"/>
    <dgm:cxn modelId="{77D730D5-8440-4B04-B284-C9B7A88DBEEB}" type="presParOf" srcId="{56102674-B0CD-4FFE-A00D-29E8E5BF558C}" destId="{3C8E2EB9-1098-45F7-9532-47D2E6D7290A}" srcOrd="5" destOrd="0" presId="urn:microsoft.com/office/officeart/2005/8/layout/vProcess5"/>
    <dgm:cxn modelId="{60116393-5704-4EF8-8E32-D3D5E9AA8674}" type="presParOf" srcId="{56102674-B0CD-4FFE-A00D-29E8E5BF558C}" destId="{B435FB91-3239-400C-9A91-7F63BECB48F4}" srcOrd="6" destOrd="0" presId="urn:microsoft.com/office/officeart/2005/8/layout/vProcess5"/>
    <dgm:cxn modelId="{DB33DC07-20EC-45E6-B57B-3C7BA8928632}" type="presParOf" srcId="{56102674-B0CD-4FFE-A00D-29E8E5BF558C}" destId="{ADAAF3A9-9FF8-480D-96B6-EF814135298D}" srcOrd="7" destOrd="0" presId="urn:microsoft.com/office/officeart/2005/8/layout/vProcess5"/>
    <dgm:cxn modelId="{44811568-768D-4698-9B4F-6D6ADD2DCF08}" type="presParOf" srcId="{56102674-B0CD-4FFE-A00D-29E8E5BF558C}" destId="{EA1CFBD7-1845-402F-89C9-CDB6FE969C10}" srcOrd="8" destOrd="0" presId="urn:microsoft.com/office/officeart/2005/8/layout/vProcess5"/>
    <dgm:cxn modelId="{6B0EC8EA-88AC-420C-B3C6-182BCBDABE4F}" type="presParOf" srcId="{56102674-B0CD-4FFE-A00D-29E8E5BF558C}" destId="{FE0D24D0-E73C-4D03-9267-C35B2C512ED7}" srcOrd="9" destOrd="0" presId="urn:microsoft.com/office/officeart/2005/8/layout/vProcess5"/>
    <dgm:cxn modelId="{F91D2729-A16D-4ABB-A9BA-4F46A1F7CF85}" type="presParOf" srcId="{56102674-B0CD-4FFE-A00D-29E8E5BF558C}" destId="{DBCA6525-9EDF-4393-A5E7-ADBA2822FEE8}" srcOrd="10" destOrd="0" presId="urn:microsoft.com/office/officeart/2005/8/layout/vProcess5"/>
    <dgm:cxn modelId="{554BE7A8-A9F3-4436-86A5-26A38CE592DE}" type="presParOf" srcId="{56102674-B0CD-4FFE-A00D-29E8E5BF558C}" destId="{3AF4001C-E43A-4CE7-B684-11617AC4830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A369E0F-38D1-4063-A27E-7B52B676B1C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81965B0-9B9F-4C17-BFC4-FAD42111076E}">
      <dgm:prSet/>
      <dgm:spPr/>
      <dgm:t>
        <a:bodyPr/>
        <a:lstStyle/>
        <a:p>
          <a:r>
            <a:rPr lang="en-US"/>
            <a:t>اعتمد القرآن</a:t>
          </a:r>
        </a:p>
      </dgm:t>
    </dgm:pt>
    <dgm:pt modelId="{373701AA-69E8-4933-AEC7-3FD39EA8C410}" type="parTrans" cxnId="{4B58F559-9373-45B2-AFBB-30D0489CCBB0}">
      <dgm:prSet/>
      <dgm:spPr/>
      <dgm:t>
        <a:bodyPr/>
        <a:lstStyle/>
        <a:p>
          <a:endParaRPr lang="en-US"/>
        </a:p>
      </dgm:t>
    </dgm:pt>
    <dgm:pt modelId="{65E2E71F-BAA9-4636-B66E-9E701B02C6F9}" type="sibTrans" cxnId="{4B58F559-9373-45B2-AFBB-30D0489CCBB0}">
      <dgm:prSet/>
      <dgm:spPr/>
      <dgm:t>
        <a:bodyPr/>
        <a:lstStyle/>
        <a:p>
          <a:endParaRPr lang="en-US"/>
        </a:p>
      </dgm:t>
    </dgm:pt>
    <dgm:pt modelId="{58EB5CA8-8610-463A-803E-1EDDE7EAA600}">
      <dgm:prSet/>
      <dgm:spPr/>
      <dgm:t>
        <a:bodyPr/>
        <a:lstStyle/>
        <a:p>
          <a:r>
            <a:rPr lang="en-US"/>
            <a:t>ثم السنة</a:t>
          </a:r>
        </a:p>
      </dgm:t>
    </dgm:pt>
    <dgm:pt modelId="{99B99D12-5521-4E70-A8D9-D99699F2EF37}" type="parTrans" cxnId="{7DCE7ED9-E101-4E26-B337-F912E1FAF7D3}">
      <dgm:prSet/>
      <dgm:spPr/>
      <dgm:t>
        <a:bodyPr/>
        <a:lstStyle/>
        <a:p>
          <a:endParaRPr lang="en-US"/>
        </a:p>
      </dgm:t>
    </dgm:pt>
    <dgm:pt modelId="{319E9A92-9CD0-421A-AB2E-A4680BFDE5D9}" type="sibTrans" cxnId="{7DCE7ED9-E101-4E26-B337-F912E1FAF7D3}">
      <dgm:prSet/>
      <dgm:spPr/>
      <dgm:t>
        <a:bodyPr/>
        <a:lstStyle/>
        <a:p>
          <a:endParaRPr lang="en-US"/>
        </a:p>
      </dgm:t>
    </dgm:pt>
    <dgm:pt modelId="{6AE6052F-A413-48CA-95D6-E750E25CB369}">
      <dgm:prSet/>
      <dgm:spPr/>
      <dgm:t>
        <a:bodyPr/>
        <a:lstStyle/>
        <a:p>
          <a:r>
            <a:rPr lang="en-US"/>
            <a:t>ثم الاجتهاد بالرأي</a:t>
          </a:r>
        </a:p>
      </dgm:t>
    </dgm:pt>
    <dgm:pt modelId="{34246181-F1B7-4F1A-8A63-45F29FCDD946}" type="parTrans" cxnId="{1A5BEDDF-226C-43B7-8A59-49FCE69928A3}">
      <dgm:prSet/>
      <dgm:spPr/>
      <dgm:t>
        <a:bodyPr/>
        <a:lstStyle/>
        <a:p>
          <a:endParaRPr lang="en-US"/>
        </a:p>
      </dgm:t>
    </dgm:pt>
    <dgm:pt modelId="{6227C4CC-344F-42DD-9A84-9DB7E8162AF8}" type="sibTrans" cxnId="{1A5BEDDF-226C-43B7-8A59-49FCE69928A3}">
      <dgm:prSet/>
      <dgm:spPr/>
      <dgm:t>
        <a:bodyPr/>
        <a:lstStyle/>
        <a:p>
          <a:endParaRPr lang="en-US"/>
        </a:p>
      </dgm:t>
    </dgm:pt>
    <dgm:pt modelId="{5BE1E086-4DDD-4409-9B3B-6D70408E1A84}">
      <dgm:prSet/>
      <dgm:spPr/>
      <dgm:t>
        <a:bodyPr/>
        <a:lstStyle/>
        <a:p>
          <a:r>
            <a:rPr lang="en-US"/>
            <a:t>والحديث المشهور: "أجتهد رأيي ولا آلو"</a:t>
          </a:r>
        </a:p>
      </dgm:t>
    </dgm:pt>
    <dgm:pt modelId="{017E0892-89C5-403D-A6CC-F7FE63B5C80D}" type="parTrans" cxnId="{6C432119-5D18-4AEC-A5BD-76F30C2740E8}">
      <dgm:prSet/>
      <dgm:spPr/>
      <dgm:t>
        <a:bodyPr/>
        <a:lstStyle/>
        <a:p>
          <a:endParaRPr lang="en-US"/>
        </a:p>
      </dgm:t>
    </dgm:pt>
    <dgm:pt modelId="{A86326E7-80BE-4280-8BA3-73114DEF65BA}" type="sibTrans" cxnId="{6C432119-5D18-4AEC-A5BD-76F30C2740E8}">
      <dgm:prSet/>
      <dgm:spPr/>
      <dgm:t>
        <a:bodyPr/>
        <a:lstStyle/>
        <a:p>
          <a:endParaRPr lang="en-US"/>
        </a:p>
      </dgm:t>
    </dgm:pt>
    <dgm:pt modelId="{8F0D4283-D6C4-4F22-A717-29F8C701824C}" type="pres">
      <dgm:prSet presAssocID="{DA369E0F-38D1-4063-A27E-7B52B676B1CC}" presName="outerComposite" presStyleCnt="0">
        <dgm:presLayoutVars>
          <dgm:chMax val="5"/>
          <dgm:dir/>
          <dgm:resizeHandles val="exact"/>
        </dgm:presLayoutVars>
      </dgm:prSet>
      <dgm:spPr/>
    </dgm:pt>
    <dgm:pt modelId="{C51582C4-083F-44DB-A3E0-AEE2C2F7DDB1}" type="pres">
      <dgm:prSet presAssocID="{DA369E0F-38D1-4063-A27E-7B52B676B1CC}" presName="dummyMaxCanvas" presStyleCnt="0">
        <dgm:presLayoutVars/>
      </dgm:prSet>
      <dgm:spPr/>
    </dgm:pt>
    <dgm:pt modelId="{04C31C7B-0E01-44CE-8A60-E55DC7D3470A}" type="pres">
      <dgm:prSet presAssocID="{DA369E0F-38D1-4063-A27E-7B52B676B1CC}" presName="FourNodes_1" presStyleLbl="node1" presStyleIdx="0" presStyleCnt="4">
        <dgm:presLayoutVars>
          <dgm:bulletEnabled val="1"/>
        </dgm:presLayoutVars>
      </dgm:prSet>
      <dgm:spPr/>
    </dgm:pt>
    <dgm:pt modelId="{BCAE6A44-38B6-4564-98ED-CC87CB4F1B95}" type="pres">
      <dgm:prSet presAssocID="{DA369E0F-38D1-4063-A27E-7B52B676B1CC}" presName="FourNodes_2" presStyleLbl="node1" presStyleIdx="1" presStyleCnt="4">
        <dgm:presLayoutVars>
          <dgm:bulletEnabled val="1"/>
        </dgm:presLayoutVars>
      </dgm:prSet>
      <dgm:spPr/>
    </dgm:pt>
    <dgm:pt modelId="{D01C8975-FCBB-4D42-B18F-BDFCC437183A}" type="pres">
      <dgm:prSet presAssocID="{DA369E0F-38D1-4063-A27E-7B52B676B1CC}" presName="FourNodes_3" presStyleLbl="node1" presStyleIdx="2" presStyleCnt="4">
        <dgm:presLayoutVars>
          <dgm:bulletEnabled val="1"/>
        </dgm:presLayoutVars>
      </dgm:prSet>
      <dgm:spPr/>
    </dgm:pt>
    <dgm:pt modelId="{B366B43A-C76C-49B4-875B-A720988ED105}" type="pres">
      <dgm:prSet presAssocID="{DA369E0F-38D1-4063-A27E-7B52B676B1CC}" presName="FourNodes_4" presStyleLbl="node1" presStyleIdx="3" presStyleCnt="4">
        <dgm:presLayoutVars>
          <dgm:bulletEnabled val="1"/>
        </dgm:presLayoutVars>
      </dgm:prSet>
      <dgm:spPr/>
    </dgm:pt>
    <dgm:pt modelId="{F5F3DDDF-27FF-4A66-973A-25545F50D816}" type="pres">
      <dgm:prSet presAssocID="{DA369E0F-38D1-4063-A27E-7B52B676B1CC}" presName="FourConn_1-2" presStyleLbl="fgAccFollowNode1" presStyleIdx="0" presStyleCnt="3">
        <dgm:presLayoutVars>
          <dgm:bulletEnabled val="1"/>
        </dgm:presLayoutVars>
      </dgm:prSet>
      <dgm:spPr/>
    </dgm:pt>
    <dgm:pt modelId="{1C545493-A52D-4C37-9180-82F91995A9CF}" type="pres">
      <dgm:prSet presAssocID="{DA369E0F-38D1-4063-A27E-7B52B676B1CC}" presName="FourConn_2-3" presStyleLbl="fgAccFollowNode1" presStyleIdx="1" presStyleCnt="3">
        <dgm:presLayoutVars>
          <dgm:bulletEnabled val="1"/>
        </dgm:presLayoutVars>
      </dgm:prSet>
      <dgm:spPr/>
    </dgm:pt>
    <dgm:pt modelId="{708937D0-BED0-4283-A776-C2A9F19DD926}" type="pres">
      <dgm:prSet presAssocID="{DA369E0F-38D1-4063-A27E-7B52B676B1CC}" presName="FourConn_3-4" presStyleLbl="fgAccFollowNode1" presStyleIdx="2" presStyleCnt="3">
        <dgm:presLayoutVars>
          <dgm:bulletEnabled val="1"/>
        </dgm:presLayoutVars>
      </dgm:prSet>
      <dgm:spPr/>
    </dgm:pt>
    <dgm:pt modelId="{3FD2D818-AF25-4E2B-AB13-F6E7380F48EA}" type="pres">
      <dgm:prSet presAssocID="{DA369E0F-38D1-4063-A27E-7B52B676B1CC}" presName="FourNodes_1_text" presStyleLbl="node1" presStyleIdx="3" presStyleCnt="4">
        <dgm:presLayoutVars>
          <dgm:bulletEnabled val="1"/>
        </dgm:presLayoutVars>
      </dgm:prSet>
      <dgm:spPr/>
    </dgm:pt>
    <dgm:pt modelId="{F379B080-19CE-40FE-A9B1-63DB0B8887FF}" type="pres">
      <dgm:prSet presAssocID="{DA369E0F-38D1-4063-A27E-7B52B676B1CC}" presName="FourNodes_2_text" presStyleLbl="node1" presStyleIdx="3" presStyleCnt="4">
        <dgm:presLayoutVars>
          <dgm:bulletEnabled val="1"/>
        </dgm:presLayoutVars>
      </dgm:prSet>
      <dgm:spPr/>
    </dgm:pt>
    <dgm:pt modelId="{36DA3B99-C8A6-4057-A895-14466D7DB8D5}" type="pres">
      <dgm:prSet presAssocID="{DA369E0F-38D1-4063-A27E-7B52B676B1CC}" presName="FourNodes_3_text" presStyleLbl="node1" presStyleIdx="3" presStyleCnt="4">
        <dgm:presLayoutVars>
          <dgm:bulletEnabled val="1"/>
        </dgm:presLayoutVars>
      </dgm:prSet>
      <dgm:spPr/>
    </dgm:pt>
    <dgm:pt modelId="{E64698DB-72C9-42E5-A3F2-53238D7ECD4C}" type="pres">
      <dgm:prSet presAssocID="{DA369E0F-38D1-4063-A27E-7B52B676B1CC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6664B813-A79B-4048-8ECC-CC57ED3A40E8}" type="presOf" srcId="{319E9A92-9CD0-421A-AB2E-A4680BFDE5D9}" destId="{1C545493-A52D-4C37-9180-82F91995A9CF}" srcOrd="0" destOrd="0" presId="urn:microsoft.com/office/officeart/2005/8/layout/vProcess5"/>
    <dgm:cxn modelId="{6C432119-5D18-4AEC-A5BD-76F30C2740E8}" srcId="{DA369E0F-38D1-4063-A27E-7B52B676B1CC}" destId="{5BE1E086-4DDD-4409-9B3B-6D70408E1A84}" srcOrd="3" destOrd="0" parTransId="{017E0892-89C5-403D-A6CC-F7FE63B5C80D}" sibTransId="{A86326E7-80BE-4280-8BA3-73114DEF65BA}"/>
    <dgm:cxn modelId="{18EA1E21-398B-430B-A9BC-7671A8B07848}" type="presOf" srcId="{6AE6052F-A413-48CA-95D6-E750E25CB369}" destId="{36DA3B99-C8A6-4057-A895-14466D7DB8D5}" srcOrd="1" destOrd="0" presId="urn:microsoft.com/office/officeart/2005/8/layout/vProcess5"/>
    <dgm:cxn modelId="{9A71DD32-20E9-4BD2-9714-5EE79F257388}" type="presOf" srcId="{581965B0-9B9F-4C17-BFC4-FAD42111076E}" destId="{04C31C7B-0E01-44CE-8A60-E55DC7D3470A}" srcOrd="0" destOrd="0" presId="urn:microsoft.com/office/officeart/2005/8/layout/vProcess5"/>
    <dgm:cxn modelId="{9C165F70-1FAA-4E72-AA7B-D3E62E7692E8}" type="presOf" srcId="{6227C4CC-344F-42DD-9A84-9DB7E8162AF8}" destId="{708937D0-BED0-4283-A776-C2A9F19DD926}" srcOrd="0" destOrd="0" presId="urn:microsoft.com/office/officeart/2005/8/layout/vProcess5"/>
    <dgm:cxn modelId="{E0A99751-11D2-4B77-89D7-9AD2684A86D5}" type="presOf" srcId="{65E2E71F-BAA9-4636-B66E-9E701B02C6F9}" destId="{F5F3DDDF-27FF-4A66-973A-25545F50D816}" srcOrd="0" destOrd="0" presId="urn:microsoft.com/office/officeart/2005/8/layout/vProcess5"/>
    <dgm:cxn modelId="{10E2C559-1A5E-4AE5-A2FE-F710DB374D85}" type="presOf" srcId="{6AE6052F-A413-48CA-95D6-E750E25CB369}" destId="{D01C8975-FCBB-4D42-B18F-BDFCC437183A}" srcOrd="0" destOrd="0" presId="urn:microsoft.com/office/officeart/2005/8/layout/vProcess5"/>
    <dgm:cxn modelId="{4B58F559-9373-45B2-AFBB-30D0489CCBB0}" srcId="{DA369E0F-38D1-4063-A27E-7B52B676B1CC}" destId="{581965B0-9B9F-4C17-BFC4-FAD42111076E}" srcOrd="0" destOrd="0" parTransId="{373701AA-69E8-4933-AEC7-3FD39EA8C410}" sibTransId="{65E2E71F-BAA9-4636-B66E-9E701B02C6F9}"/>
    <dgm:cxn modelId="{640A5D5A-3D4A-4FD8-849C-63237C97B3FD}" type="presOf" srcId="{DA369E0F-38D1-4063-A27E-7B52B676B1CC}" destId="{8F0D4283-D6C4-4F22-A717-29F8C701824C}" srcOrd="0" destOrd="0" presId="urn:microsoft.com/office/officeart/2005/8/layout/vProcess5"/>
    <dgm:cxn modelId="{3943F181-ACC1-40B6-BFE2-DE8D016EA9CB}" type="presOf" srcId="{58EB5CA8-8610-463A-803E-1EDDE7EAA600}" destId="{BCAE6A44-38B6-4564-98ED-CC87CB4F1B95}" srcOrd="0" destOrd="0" presId="urn:microsoft.com/office/officeart/2005/8/layout/vProcess5"/>
    <dgm:cxn modelId="{2FBFCE95-A425-4A88-9216-9840AC7CDB4E}" type="presOf" srcId="{5BE1E086-4DDD-4409-9B3B-6D70408E1A84}" destId="{E64698DB-72C9-42E5-A3F2-53238D7ECD4C}" srcOrd="1" destOrd="0" presId="urn:microsoft.com/office/officeart/2005/8/layout/vProcess5"/>
    <dgm:cxn modelId="{2DAD9EA8-6856-4ED0-9D3A-F72A90285E4C}" type="presOf" srcId="{58EB5CA8-8610-463A-803E-1EDDE7EAA600}" destId="{F379B080-19CE-40FE-A9B1-63DB0B8887FF}" srcOrd="1" destOrd="0" presId="urn:microsoft.com/office/officeart/2005/8/layout/vProcess5"/>
    <dgm:cxn modelId="{482D93C8-BBC7-4B5C-95F9-653DAABAEA4D}" type="presOf" srcId="{5BE1E086-4DDD-4409-9B3B-6D70408E1A84}" destId="{B366B43A-C76C-49B4-875B-A720988ED105}" srcOrd="0" destOrd="0" presId="urn:microsoft.com/office/officeart/2005/8/layout/vProcess5"/>
    <dgm:cxn modelId="{7DCE7ED9-E101-4E26-B337-F912E1FAF7D3}" srcId="{DA369E0F-38D1-4063-A27E-7B52B676B1CC}" destId="{58EB5CA8-8610-463A-803E-1EDDE7EAA600}" srcOrd="1" destOrd="0" parTransId="{99B99D12-5521-4E70-A8D9-D99699F2EF37}" sibTransId="{319E9A92-9CD0-421A-AB2E-A4680BFDE5D9}"/>
    <dgm:cxn modelId="{1A5BEDDF-226C-43B7-8A59-49FCE69928A3}" srcId="{DA369E0F-38D1-4063-A27E-7B52B676B1CC}" destId="{6AE6052F-A413-48CA-95D6-E750E25CB369}" srcOrd="2" destOrd="0" parTransId="{34246181-F1B7-4F1A-8A63-45F29FCDD946}" sibTransId="{6227C4CC-344F-42DD-9A84-9DB7E8162AF8}"/>
    <dgm:cxn modelId="{AEA7DFF5-8243-4027-8D56-049C6DEA5E44}" type="presOf" srcId="{581965B0-9B9F-4C17-BFC4-FAD42111076E}" destId="{3FD2D818-AF25-4E2B-AB13-F6E7380F48EA}" srcOrd="1" destOrd="0" presId="urn:microsoft.com/office/officeart/2005/8/layout/vProcess5"/>
    <dgm:cxn modelId="{6E099805-2D46-41C1-9DD1-80D77B140556}" type="presParOf" srcId="{8F0D4283-D6C4-4F22-A717-29F8C701824C}" destId="{C51582C4-083F-44DB-A3E0-AEE2C2F7DDB1}" srcOrd="0" destOrd="0" presId="urn:microsoft.com/office/officeart/2005/8/layout/vProcess5"/>
    <dgm:cxn modelId="{3CE49DC6-994D-41FF-B237-9BAD5CDF4151}" type="presParOf" srcId="{8F0D4283-D6C4-4F22-A717-29F8C701824C}" destId="{04C31C7B-0E01-44CE-8A60-E55DC7D3470A}" srcOrd="1" destOrd="0" presId="urn:microsoft.com/office/officeart/2005/8/layout/vProcess5"/>
    <dgm:cxn modelId="{28BA8A21-F21E-4E21-9158-82EFCD84A4CB}" type="presParOf" srcId="{8F0D4283-D6C4-4F22-A717-29F8C701824C}" destId="{BCAE6A44-38B6-4564-98ED-CC87CB4F1B95}" srcOrd="2" destOrd="0" presId="urn:microsoft.com/office/officeart/2005/8/layout/vProcess5"/>
    <dgm:cxn modelId="{946805D5-8B6F-4B06-B377-CAEB57EDD5DD}" type="presParOf" srcId="{8F0D4283-D6C4-4F22-A717-29F8C701824C}" destId="{D01C8975-FCBB-4D42-B18F-BDFCC437183A}" srcOrd="3" destOrd="0" presId="urn:microsoft.com/office/officeart/2005/8/layout/vProcess5"/>
    <dgm:cxn modelId="{57079F86-01BC-4C8D-9D9D-5C129F03734A}" type="presParOf" srcId="{8F0D4283-D6C4-4F22-A717-29F8C701824C}" destId="{B366B43A-C76C-49B4-875B-A720988ED105}" srcOrd="4" destOrd="0" presId="urn:microsoft.com/office/officeart/2005/8/layout/vProcess5"/>
    <dgm:cxn modelId="{5C4B046C-95A3-4FA8-932D-187ED4A75343}" type="presParOf" srcId="{8F0D4283-D6C4-4F22-A717-29F8C701824C}" destId="{F5F3DDDF-27FF-4A66-973A-25545F50D816}" srcOrd="5" destOrd="0" presId="urn:microsoft.com/office/officeart/2005/8/layout/vProcess5"/>
    <dgm:cxn modelId="{4C06D940-386F-4EDE-92D1-6FEC957DDB49}" type="presParOf" srcId="{8F0D4283-D6C4-4F22-A717-29F8C701824C}" destId="{1C545493-A52D-4C37-9180-82F91995A9CF}" srcOrd="6" destOrd="0" presId="urn:microsoft.com/office/officeart/2005/8/layout/vProcess5"/>
    <dgm:cxn modelId="{6FFE4136-85AD-4B7E-B3A2-B263F21252E6}" type="presParOf" srcId="{8F0D4283-D6C4-4F22-A717-29F8C701824C}" destId="{708937D0-BED0-4283-A776-C2A9F19DD926}" srcOrd="7" destOrd="0" presId="urn:microsoft.com/office/officeart/2005/8/layout/vProcess5"/>
    <dgm:cxn modelId="{A0205AF1-A204-4C3B-9BBF-AEDD48C403A9}" type="presParOf" srcId="{8F0D4283-D6C4-4F22-A717-29F8C701824C}" destId="{3FD2D818-AF25-4E2B-AB13-F6E7380F48EA}" srcOrd="8" destOrd="0" presId="urn:microsoft.com/office/officeart/2005/8/layout/vProcess5"/>
    <dgm:cxn modelId="{AD2E7E9A-D746-431A-84BB-1FDB78F05BDE}" type="presParOf" srcId="{8F0D4283-D6C4-4F22-A717-29F8C701824C}" destId="{F379B080-19CE-40FE-A9B1-63DB0B8887FF}" srcOrd="9" destOrd="0" presId="urn:microsoft.com/office/officeart/2005/8/layout/vProcess5"/>
    <dgm:cxn modelId="{56F977E8-6B2D-441F-867F-4529D7D89D10}" type="presParOf" srcId="{8F0D4283-D6C4-4F22-A717-29F8C701824C}" destId="{36DA3B99-C8A6-4057-A895-14466D7DB8D5}" srcOrd="10" destOrd="0" presId="urn:microsoft.com/office/officeart/2005/8/layout/vProcess5"/>
    <dgm:cxn modelId="{8CFF15B8-C59D-4F5D-9816-25DEB3E17930}" type="presParOf" srcId="{8F0D4283-D6C4-4F22-A717-29F8C701824C}" destId="{E64698DB-72C9-42E5-A3F2-53238D7ECD4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C04C237-DA71-4BA1-9058-C30AC8558C1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C4191A6-9FD2-4E2A-85FA-805650C8078B}">
      <dgm:prSet/>
      <dgm:spPr/>
      <dgm:t>
        <a:bodyPr/>
        <a:lstStyle/>
        <a:p>
          <a:r>
            <a:rPr lang="en-US"/>
            <a:t>ذهب في خلافة عمر بن الخطاب</a:t>
          </a:r>
        </a:p>
      </dgm:t>
    </dgm:pt>
    <dgm:pt modelId="{216647C9-94CA-4C02-B0F8-D2A444556158}" type="parTrans" cxnId="{A21BC42D-0F20-4080-AE77-E16511E6C7DC}">
      <dgm:prSet/>
      <dgm:spPr/>
      <dgm:t>
        <a:bodyPr/>
        <a:lstStyle/>
        <a:p>
          <a:endParaRPr lang="en-US"/>
        </a:p>
      </dgm:t>
    </dgm:pt>
    <dgm:pt modelId="{5FD81602-1AC5-40CA-AA52-75107CCE1B3E}" type="sibTrans" cxnId="{A21BC42D-0F20-4080-AE77-E16511E6C7DC}">
      <dgm:prSet/>
      <dgm:spPr/>
      <dgm:t>
        <a:bodyPr/>
        <a:lstStyle/>
        <a:p>
          <a:endParaRPr lang="en-US"/>
        </a:p>
      </dgm:t>
    </dgm:pt>
    <dgm:pt modelId="{0A1A6978-95E8-4025-B9AD-DEAA83F63C91}">
      <dgm:prSet/>
      <dgm:spPr/>
      <dgm:t>
        <a:bodyPr/>
        <a:lstStyle/>
        <a:p>
          <a:r>
            <a:rPr lang="en-US"/>
            <a:t>أصبح من أبرز العلماء هناك</a:t>
          </a:r>
        </a:p>
      </dgm:t>
    </dgm:pt>
    <dgm:pt modelId="{41E5D11D-1D2E-4FBE-BF7E-53A378824A5A}" type="parTrans" cxnId="{5F43806A-81F6-452D-9C6B-227CE7FDF7A6}">
      <dgm:prSet/>
      <dgm:spPr/>
      <dgm:t>
        <a:bodyPr/>
        <a:lstStyle/>
        <a:p>
          <a:endParaRPr lang="en-US"/>
        </a:p>
      </dgm:t>
    </dgm:pt>
    <dgm:pt modelId="{E8CB44BB-5D42-4DF1-B5CF-86DF6F6FA4BD}" type="sibTrans" cxnId="{5F43806A-81F6-452D-9C6B-227CE7FDF7A6}">
      <dgm:prSet/>
      <dgm:spPr/>
      <dgm:t>
        <a:bodyPr/>
        <a:lstStyle/>
        <a:p>
          <a:endParaRPr lang="en-US"/>
        </a:p>
      </dgm:t>
    </dgm:pt>
    <dgm:pt modelId="{FFF175AB-DADC-4742-A67D-C297CC263377}">
      <dgm:prSet/>
      <dgm:spPr/>
      <dgm:t>
        <a:bodyPr/>
        <a:lstStyle/>
        <a:p>
          <a:r>
            <a:rPr lang="en-US"/>
            <a:t>انتشر العلم على يديه في بلاد الشام</a:t>
          </a:r>
        </a:p>
      </dgm:t>
    </dgm:pt>
    <dgm:pt modelId="{0F5E2B83-1AB0-4147-8223-EBC2036A7CFE}" type="parTrans" cxnId="{D169ED9F-9F5C-4A12-B527-D8B6F3B2831E}">
      <dgm:prSet/>
      <dgm:spPr/>
      <dgm:t>
        <a:bodyPr/>
        <a:lstStyle/>
        <a:p>
          <a:endParaRPr lang="en-US"/>
        </a:p>
      </dgm:t>
    </dgm:pt>
    <dgm:pt modelId="{E8ABA747-F6DC-4F13-932B-FBC877164C05}" type="sibTrans" cxnId="{D169ED9F-9F5C-4A12-B527-D8B6F3B2831E}">
      <dgm:prSet/>
      <dgm:spPr/>
      <dgm:t>
        <a:bodyPr/>
        <a:lstStyle/>
        <a:p>
          <a:endParaRPr lang="en-US"/>
        </a:p>
      </dgm:t>
    </dgm:pt>
    <dgm:pt modelId="{C4AF3390-CEE8-4955-9B51-76BF7DFFF1F1}" type="pres">
      <dgm:prSet presAssocID="{4C04C237-DA71-4BA1-9058-C30AC8558C1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0C953B-E52A-4528-AB07-311729EA1705}" type="pres">
      <dgm:prSet presAssocID="{BC4191A6-9FD2-4E2A-85FA-805650C8078B}" presName="hierRoot1" presStyleCnt="0"/>
      <dgm:spPr/>
    </dgm:pt>
    <dgm:pt modelId="{58CB9AC3-92B0-4456-A200-D03438DB47C5}" type="pres">
      <dgm:prSet presAssocID="{BC4191A6-9FD2-4E2A-85FA-805650C8078B}" presName="composite" presStyleCnt="0"/>
      <dgm:spPr/>
    </dgm:pt>
    <dgm:pt modelId="{43ED7525-9546-4FB3-A26D-FEC6EE2B31BA}" type="pres">
      <dgm:prSet presAssocID="{BC4191A6-9FD2-4E2A-85FA-805650C8078B}" presName="background" presStyleLbl="node0" presStyleIdx="0" presStyleCnt="3"/>
      <dgm:spPr/>
    </dgm:pt>
    <dgm:pt modelId="{BE2F9DB2-421C-462E-BE9F-80F31A4F0E61}" type="pres">
      <dgm:prSet presAssocID="{BC4191A6-9FD2-4E2A-85FA-805650C8078B}" presName="text" presStyleLbl="fgAcc0" presStyleIdx="0" presStyleCnt="3">
        <dgm:presLayoutVars>
          <dgm:chPref val="3"/>
        </dgm:presLayoutVars>
      </dgm:prSet>
      <dgm:spPr/>
    </dgm:pt>
    <dgm:pt modelId="{9DE59E25-559D-4474-9D11-34555E78D460}" type="pres">
      <dgm:prSet presAssocID="{BC4191A6-9FD2-4E2A-85FA-805650C8078B}" presName="hierChild2" presStyleCnt="0"/>
      <dgm:spPr/>
    </dgm:pt>
    <dgm:pt modelId="{2C1D8059-3965-4400-8696-7DC04F45FE40}" type="pres">
      <dgm:prSet presAssocID="{0A1A6978-95E8-4025-B9AD-DEAA83F63C91}" presName="hierRoot1" presStyleCnt="0"/>
      <dgm:spPr/>
    </dgm:pt>
    <dgm:pt modelId="{F3BACB0D-EEC5-4952-BB96-7E5B8AC99E96}" type="pres">
      <dgm:prSet presAssocID="{0A1A6978-95E8-4025-B9AD-DEAA83F63C91}" presName="composite" presStyleCnt="0"/>
      <dgm:spPr/>
    </dgm:pt>
    <dgm:pt modelId="{9F7CC8AD-41F9-436D-BBD9-C8C62D108EE0}" type="pres">
      <dgm:prSet presAssocID="{0A1A6978-95E8-4025-B9AD-DEAA83F63C91}" presName="background" presStyleLbl="node0" presStyleIdx="1" presStyleCnt="3"/>
      <dgm:spPr/>
    </dgm:pt>
    <dgm:pt modelId="{0ACAAFE0-7304-4BF9-8FCA-6B5EA6BC9AEB}" type="pres">
      <dgm:prSet presAssocID="{0A1A6978-95E8-4025-B9AD-DEAA83F63C91}" presName="text" presStyleLbl="fgAcc0" presStyleIdx="1" presStyleCnt="3">
        <dgm:presLayoutVars>
          <dgm:chPref val="3"/>
        </dgm:presLayoutVars>
      </dgm:prSet>
      <dgm:spPr/>
    </dgm:pt>
    <dgm:pt modelId="{6E1B8EE5-673D-4E4F-BF08-C0569C0444FD}" type="pres">
      <dgm:prSet presAssocID="{0A1A6978-95E8-4025-B9AD-DEAA83F63C91}" presName="hierChild2" presStyleCnt="0"/>
      <dgm:spPr/>
    </dgm:pt>
    <dgm:pt modelId="{EABC91DF-CB6D-4515-8403-AC469E151F72}" type="pres">
      <dgm:prSet presAssocID="{FFF175AB-DADC-4742-A67D-C297CC263377}" presName="hierRoot1" presStyleCnt="0"/>
      <dgm:spPr/>
    </dgm:pt>
    <dgm:pt modelId="{E0A09A71-427D-456F-B296-B01F115648D0}" type="pres">
      <dgm:prSet presAssocID="{FFF175AB-DADC-4742-A67D-C297CC263377}" presName="composite" presStyleCnt="0"/>
      <dgm:spPr/>
    </dgm:pt>
    <dgm:pt modelId="{2A207813-D17E-43D4-A5BD-CC30946A274C}" type="pres">
      <dgm:prSet presAssocID="{FFF175AB-DADC-4742-A67D-C297CC263377}" presName="background" presStyleLbl="node0" presStyleIdx="2" presStyleCnt="3"/>
      <dgm:spPr/>
    </dgm:pt>
    <dgm:pt modelId="{FE061FDB-E5B0-452D-A6AE-2D7D44CAFA47}" type="pres">
      <dgm:prSet presAssocID="{FFF175AB-DADC-4742-A67D-C297CC263377}" presName="text" presStyleLbl="fgAcc0" presStyleIdx="2" presStyleCnt="3">
        <dgm:presLayoutVars>
          <dgm:chPref val="3"/>
        </dgm:presLayoutVars>
      </dgm:prSet>
      <dgm:spPr/>
    </dgm:pt>
    <dgm:pt modelId="{8B61F31F-14C8-4F74-9ED1-D1F8F0860AE2}" type="pres">
      <dgm:prSet presAssocID="{FFF175AB-DADC-4742-A67D-C297CC263377}" presName="hierChild2" presStyleCnt="0"/>
      <dgm:spPr/>
    </dgm:pt>
  </dgm:ptLst>
  <dgm:cxnLst>
    <dgm:cxn modelId="{A21BC42D-0F20-4080-AE77-E16511E6C7DC}" srcId="{4C04C237-DA71-4BA1-9058-C30AC8558C19}" destId="{BC4191A6-9FD2-4E2A-85FA-805650C8078B}" srcOrd="0" destOrd="0" parTransId="{216647C9-94CA-4C02-B0F8-D2A444556158}" sibTransId="{5FD81602-1AC5-40CA-AA52-75107CCE1B3E}"/>
    <dgm:cxn modelId="{5F43806A-81F6-452D-9C6B-227CE7FDF7A6}" srcId="{4C04C237-DA71-4BA1-9058-C30AC8558C19}" destId="{0A1A6978-95E8-4025-B9AD-DEAA83F63C91}" srcOrd="1" destOrd="0" parTransId="{41E5D11D-1D2E-4FBE-BF7E-53A378824A5A}" sibTransId="{E8CB44BB-5D42-4DF1-B5CF-86DF6F6FA4BD}"/>
    <dgm:cxn modelId="{A0CFBF50-661D-4CC4-8D9D-18204ECD94FD}" type="presOf" srcId="{4C04C237-DA71-4BA1-9058-C30AC8558C19}" destId="{C4AF3390-CEE8-4955-9B51-76BF7DFFF1F1}" srcOrd="0" destOrd="0" presId="urn:microsoft.com/office/officeart/2005/8/layout/hierarchy1"/>
    <dgm:cxn modelId="{3BF1798B-400F-4604-B6DB-55ABBA16087A}" type="presOf" srcId="{0A1A6978-95E8-4025-B9AD-DEAA83F63C91}" destId="{0ACAAFE0-7304-4BF9-8FCA-6B5EA6BC9AEB}" srcOrd="0" destOrd="0" presId="urn:microsoft.com/office/officeart/2005/8/layout/hierarchy1"/>
    <dgm:cxn modelId="{D169ED9F-9F5C-4A12-B527-D8B6F3B2831E}" srcId="{4C04C237-DA71-4BA1-9058-C30AC8558C19}" destId="{FFF175AB-DADC-4742-A67D-C297CC263377}" srcOrd="2" destOrd="0" parTransId="{0F5E2B83-1AB0-4147-8223-EBC2036A7CFE}" sibTransId="{E8ABA747-F6DC-4F13-932B-FBC877164C05}"/>
    <dgm:cxn modelId="{0FD0CCD4-0E84-4928-8A19-261947ACDC8D}" type="presOf" srcId="{FFF175AB-DADC-4742-A67D-C297CC263377}" destId="{FE061FDB-E5B0-452D-A6AE-2D7D44CAFA47}" srcOrd="0" destOrd="0" presId="urn:microsoft.com/office/officeart/2005/8/layout/hierarchy1"/>
    <dgm:cxn modelId="{F0CC6CDA-1FAF-41CB-AB64-98D0152953E3}" type="presOf" srcId="{BC4191A6-9FD2-4E2A-85FA-805650C8078B}" destId="{BE2F9DB2-421C-462E-BE9F-80F31A4F0E61}" srcOrd="0" destOrd="0" presId="urn:microsoft.com/office/officeart/2005/8/layout/hierarchy1"/>
    <dgm:cxn modelId="{75AB8B3B-02DC-449B-B23B-9CDF50CD8497}" type="presParOf" srcId="{C4AF3390-CEE8-4955-9B51-76BF7DFFF1F1}" destId="{FF0C953B-E52A-4528-AB07-311729EA1705}" srcOrd="0" destOrd="0" presId="urn:microsoft.com/office/officeart/2005/8/layout/hierarchy1"/>
    <dgm:cxn modelId="{A9132BB5-E0B4-4D1F-87D3-1A4F6FF7A266}" type="presParOf" srcId="{FF0C953B-E52A-4528-AB07-311729EA1705}" destId="{58CB9AC3-92B0-4456-A200-D03438DB47C5}" srcOrd="0" destOrd="0" presId="urn:microsoft.com/office/officeart/2005/8/layout/hierarchy1"/>
    <dgm:cxn modelId="{71DEAF36-F92B-44C9-BD4C-F44BA8D9FA43}" type="presParOf" srcId="{58CB9AC3-92B0-4456-A200-D03438DB47C5}" destId="{43ED7525-9546-4FB3-A26D-FEC6EE2B31BA}" srcOrd="0" destOrd="0" presId="urn:microsoft.com/office/officeart/2005/8/layout/hierarchy1"/>
    <dgm:cxn modelId="{066B2F2D-2232-49DA-B6D6-91B47CE27037}" type="presParOf" srcId="{58CB9AC3-92B0-4456-A200-D03438DB47C5}" destId="{BE2F9DB2-421C-462E-BE9F-80F31A4F0E61}" srcOrd="1" destOrd="0" presId="urn:microsoft.com/office/officeart/2005/8/layout/hierarchy1"/>
    <dgm:cxn modelId="{5E89D340-1AA7-42F4-B9B4-48245644F713}" type="presParOf" srcId="{FF0C953B-E52A-4528-AB07-311729EA1705}" destId="{9DE59E25-559D-4474-9D11-34555E78D460}" srcOrd="1" destOrd="0" presId="urn:microsoft.com/office/officeart/2005/8/layout/hierarchy1"/>
    <dgm:cxn modelId="{8E6978A5-7947-433D-BC87-BEF0B587EB42}" type="presParOf" srcId="{C4AF3390-CEE8-4955-9B51-76BF7DFFF1F1}" destId="{2C1D8059-3965-4400-8696-7DC04F45FE40}" srcOrd="1" destOrd="0" presId="urn:microsoft.com/office/officeart/2005/8/layout/hierarchy1"/>
    <dgm:cxn modelId="{574C6180-679E-4EDE-822C-51F1E4ADE43B}" type="presParOf" srcId="{2C1D8059-3965-4400-8696-7DC04F45FE40}" destId="{F3BACB0D-EEC5-4952-BB96-7E5B8AC99E96}" srcOrd="0" destOrd="0" presId="urn:microsoft.com/office/officeart/2005/8/layout/hierarchy1"/>
    <dgm:cxn modelId="{64D8D241-AC87-452A-A578-62608C0E2974}" type="presParOf" srcId="{F3BACB0D-EEC5-4952-BB96-7E5B8AC99E96}" destId="{9F7CC8AD-41F9-436D-BBD9-C8C62D108EE0}" srcOrd="0" destOrd="0" presId="urn:microsoft.com/office/officeart/2005/8/layout/hierarchy1"/>
    <dgm:cxn modelId="{2D6E9DF6-EDF2-49D2-B3F2-73ED0E9906DA}" type="presParOf" srcId="{F3BACB0D-EEC5-4952-BB96-7E5B8AC99E96}" destId="{0ACAAFE0-7304-4BF9-8FCA-6B5EA6BC9AEB}" srcOrd="1" destOrd="0" presId="urn:microsoft.com/office/officeart/2005/8/layout/hierarchy1"/>
    <dgm:cxn modelId="{0CEC965A-F052-4B6C-87D5-329EDC41031E}" type="presParOf" srcId="{2C1D8059-3965-4400-8696-7DC04F45FE40}" destId="{6E1B8EE5-673D-4E4F-BF08-C0569C0444FD}" srcOrd="1" destOrd="0" presId="urn:microsoft.com/office/officeart/2005/8/layout/hierarchy1"/>
    <dgm:cxn modelId="{B04F09A2-DF8C-4B4C-BDEE-60B72CAB5117}" type="presParOf" srcId="{C4AF3390-CEE8-4955-9B51-76BF7DFFF1F1}" destId="{EABC91DF-CB6D-4515-8403-AC469E151F72}" srcOrd="2" destOrd="0" presId="urn:microsoft.com/office/officeart/2005/8/layout/hierarchy1"/>
    <dgm:cxn modelId="{2F6F4490-1F79-4E25-8F79-C9DAAD28A526}" type="presParOf" srcId="{EABC91DF-CB6D-4515-8403-AC469E151F72}" destId="{E0A09A71-427D-456F-B296-B01F115648D0}" srcOrd="0" destOrd="0" presId="urn:microsoft.com/office/officeart/2005/8/layout/hierarchy1"/>
    <dgm:cxn modelId="{D0B371A3-C950-445D-B8E1-F5485AB05C48}" type="presParOf" srcId="{E0A09A71-427D-456F-B296-B01F115648D0}" destId="{2A207813-D17E-43D4-A5BD-CC30946A274C}" srcOrd="0" destOrd="0" presId="urn:microsoft.com/office/officeart/2005/8/layout/hierarchy1"/>
    <dgm:cxn modelId="{474EEEFE-EBB0-4104-832F-FD89EE39A301}" type="presParOf" srcId="{E0A09A71-427D-456F-B296-B01F115648D0}" destId="{FE061FDB-E5B0-452D-A6AE-2D7D44CAFA47}" srcOrd="1" destOrd="0" presId="urn:microsoft.com/office/officeart/2005/8/layout/hierarchy1"/>
    <dgm:cxn modelId="{8C85ADCC-6735-42E6-AAC0-6131FD3C92D6}" type="presParOf" srcId="{EABC91DF-CB6D-4515-8403-AC469E151F72}" destId="{8B61F31F-14C8-4F74-9ED1-D1F8F0860AE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CBC29C5-B7E1-4E74-A9FE-8586F674EB9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948BACC-C56F-449A-A8C8-BB81F130BE18}">
      <dgm:prSet/>
      <dgm:spPr/>
      <dgm:t>
        <a:bodyPr/>
        <a:lstStyle/>
        <a:p>
          <a:r>
            <a:rPr lang="en-US"/>
            <a:t>ذهب في خلافة عمر بن الخطاب</a:t>
          </a:r>
        </a:p>
      </dgm:t>
    </dgm:pt>
    <dgm:pt modelId="{EC18B6CB-DB49-4DD4-A894-3F0C5386E6F5}" type="parTrans" cxnId="{BC656350-F7DA-4570-B8D4-745C74977769}">
      <dgm:prSet/>
      <dgm:spPr/>
      <dgm:t>
        <a:bodyPr/>
        <a:lstStyle/>
        <a:p>
          <a:endParaRPr lang="en-US"/>
        </a:p>
      </dgm:t>
    </dgm:pt>
    <dgm:pt modelId="{52F8F6D3-B305-4A92-8257-7A8029F8827A}" type="sibTrans" cxnId="{BC656350-F7DA-4570-B8D4-745C74977769}">
      <dgm:prSet/>
      <dgm:spPr/>
      <dgm:t>
        <a:bodyPr/>
        <a:lstStyle/>
        <a:p>
          <a:endParaRPr lang="en-US"/>
        </a:p>
      </dgm:t>
    </dgm:pt>
    <dgm:pt modelId="{88D872DC-E88E-4C3D-928A-C69645946ABC}">
      <dgm:prSet/>
      <dgm:spPr/>
      <dgm:t>
        <a:bodyPr/>
        <a:lstStyle/>
        <a:p>
          <a:r>
            <a:rPr lang="en-US"/>
            <a:t>أصبح من أبرز العلماء هناك</a:t>
          </a:r>
        </a:p>
      </dgm:t>
    </dgm:pt>
    <dgm:pt modelId="{F80842EC-35A1-4145-87CF-2AD28F75BF8A}" type="parTrans" cxnId="{7836757B-3883-44DE-9E94-F047D2615E12}">
      <dgm:prSet/>
      <dgm:spPr/>
      <dgm:t>
        <a:bodyPr/>
        <a:lstStyle/>
        <a:p>
          <a:endParaRPr lang="en-US"/>
        </a:p>
      </dgm:t>
    </dgm:pt>
    <dgm:pt modelId="{E524CC92-DCBD-4209-8AF3-E42AAAA9C5F0}" type="sibTrans" cxnId="{7836757B-3883-44DE-9E94-F047D2615E12}">
      <dgm:prSet/>
      <dgm:spPr/>
      <dgm:t>
        <a:bodyPr/>
        <a:lstStyle/>
        <a:p>
          <a:endParaRPr lang="en-US"/>
        </a:p>
      </dgm:t>
    </dgm:pt>
    <dgm:pt modelId="{130F2296-C11E-4902-B66C-0B98D35ADE9E}">
      <dgm:prSet/>
      <dgm:spPr/>
      <dgm:t>
        <a:bodyPr/>
        <a:lstStyle/>
        <a:p>
          <a:r>
            <a:rPr lang="en-US"/>
            <a:t>انتشر العلم على يديه في بلاد الشام</a:t>
          </a:r>
        </a:p>
      </dgm:t>
    </dgm:pt>
    <dgm:pt modelId="{3C614467-3C19-485C-A7D5-D09F80F7674D}" type="parTrans" cxnId="{D86D9335-AD42-40BA-8B27-44187D086298}">
      <dgm:prSet/>
      <dgm:spPr/>
      <dgm:t>
        <a:bodyPr/>
        <a:lstStyle/>
        <a:p>
          <a:endParaRPr lang="en-US"/>
        </a:p>
      </dgm:t>
    </dgm:pt>
    <dgm:pt modelId="{BB3D5698-2BC4-48C6-9A77-4171FE30E57E}" type="sibTrans" cxnId="{D86D9335-AD42-40BA-8B27-44187D086298}">
      <dgm:prSet/>
      <dgm:spPr/>
      <dgm:t>
        <a:bodyPr/>
        <a:lstStyle/>
        <a:p>
          <a:endParaRPr lang="en-US"/>
        </a:p>
      </dgm:t>
    </dgm:pt>
    <dgm:pt modelId="{42EA5CFC-D43A-4B9C-B8A0-5DC66896A7D4}" type="pres">
      <dgm:prSet presAssocID="{CCBC29C5-B7E1-4E74-A9FE-8586F674EB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0004568-2BE1-4185-A7F4-658919AA1A62}" type="pres">
      <dgm:prSet presAssocID="{6948BACC-C56F-449A-A8C8-BB81F130BE18}" presName="hierRoot1" presStyleCnt="0"/>
      <dgm:spPr/>
    </dgm:pt>
    <dgm:pt modelId="{5A6B2887-FFAA-4696-BA23-A746AC80F243}" type="pres">
      <dgm:prSet presAssocID="{6948BACC-C56F-449A-A8C8-BB81F130BE18}" presName="composite" presStyleCnt="0"/>
      <dgm:spPr/>
    </dgm:pt>
    <dgm:pt modelId="{D414B90E-F413-40D4-A1E8-5A077C9AD1A2}" type="pres">
      <dgm:prSet presAssocID="{6948BACC-C56F-449A-A8C8-BB81F130BE18}" presName="background" presStyleLbl="node0" presStyleIdx="0" presStyleCnt="3"/>
      <dgm:spPr/>
    </dgm:pt>
    <dgm:pt modelId="{1F4D4809-3569-4280-9C19-5492D923A71A}" type="pres">
      <dgm:prSet presAssocID="{6948BACC-C56F-449A-A8C8-BB81F130BE18}" presName="text" presStyleLbl="fgAcc0" presStyleIdx="0" presStyleCnt="3">
        <dgm:presLayoutVars>
          <dgm:chPref val="3"/>
        </dgm:presLayoutVars>
      </dgm:prSet>
      <dgm:spPr/>
    </dgm:pt>
    <dgm:pt modelId="{245CCEBD-A8F8-4830-A381-8E360B001090}" type="pres">
      <dgm:prSet presAssocID="{6948BACC-C56F-449A-A8C8-BB81F130BE18}" presName="hierChild2" presStyleCnt="0"/>
      <dgm:spPr/>
    </dgm:pt>
    <dgm:pt modelId="{F319DB4B-18C8-4F45-B7D1-AEF744A5B9CA}" type="pres">
      <dgm:prSet presAssocID="{88D872DC-E88E-4C3D-928A-C69645946ABC}" presName="hierRoot1" presStyleCnt="0"/>
      <dgm:spPr/>
    </dgm:pt>
    <dgm:pt modelId="{8F7B3F5A-3945-4AFC-945F-AD1D3773682D}" type="pres">
      <dgm:prSet presAssocID="{88D872DC-E88E-4C3D-928A-C69645946ABC}" presName="composite" presStyleCnt="0"/>
      <dgm:spPr/>
    </dgm:pt>
    <dgm:pt modelId="{170A118C-3620-40A4-BA47-4CDC47D23C82}" type="pres">
      <dgm:prSet presAssocID="{88D872DC-E88E-4C3D-928A-C69645946ABC}" presName="background" presStyleLbl="node0" presStyleIdx="1" presStyleCnt="3"/>
      <dgm:spPr/>
    </dgm:pt>
    <dgm:pt modelId="{EB519675-2076-4619-AD65-7162F79E210F}" type="pres">
      <dgm:prSet presAssocID="{88D872DC-E88E-4C3D-928A-C69645946ABC}" presName="text" presStyleLbl="fgAcc0" presStyleIdx="1" presStyleCnt="3">
        <dgm:presLayoutVars>
          <dgm:chPref val="3"/>
        </dgm:presLayoutVars>
      </dgm:prSet>
      <dgm:spPr/>
    </dgm:pt>
    <dgm:pt modelId="{B15B901C-F668-4BCA-99C5-6783917A7B3D}" type="pres">
      <dgm:prSet presAssocID="{88D872DC-E88E-4C3D-928A-C69645946ABC}" presName="hierChild2" presStyleCnt="0"/>
      <dgm:spPr/>
    </dgm:pt>
    <dgm:pt modelId="{18691D92-4274-47FC-B9EE-26D7890054A8}" type="pres">
      <dgm:prSet presAssocID="{130F2296-C11E-4902-B66C-0B98D35ADE9E}" presName="hierRoot1" presStyleCnt="0"/>
      <dgm:spPr/>
    </dgm:pt>
    <dgm:pt modelId="{F093C49F-6565-4740-9778-5628BA94E400}" type="pres">
      <dgm:prSet presAssocID="{130F2296-C11E-4902-B66C-0B98D35ADE9E}" presName="composite" presStyleCnt="0"/>
      <dgm:spPr/>
    </dgm:pt>
    <dgm:pt modelId="{7914AB98-517A-49A7-86E4-9AE449682F4C}" type="pres">
      <dgm:prSet presAssocID="{130F2296-C11E-4902-B66C-0B98D35ADE9E}" presName="background" presStyleLbl="node0" presStyleIdx="2" presStyleCnt="3"/>
      <dgm:spPr/>
    </dgm:pt>
    <dgm:pt modelId="{FC968119-2FD2-4E3E-963F-8889C33B55A6}" type="pres">
      <dgm:prSet presAssocID="{130F2296-C11E-4902-B66C-0B98D35ADE9E}" presName="text" presStyleLbl="fgAcc0" presStyleIdx="2" presStyleCnt="3">
        <dgm:presLayoutVars>
          <dgm:chPref val="3"/>
        </dgm:presLayoutVars>
      </dgm:prSet>
      <dgm:spPr/>
    </dgm:pt>
    <dgm:pt modelId="{53ABD274-F786-47BE-8455-25DCA8C1B923}" type="pres">
      <dgm:prSet presAssocID="{130F2296-C11E-4902-B66C-0B98D35ADE9E}" presName="hierChild2" presStyleCnt="0"/>
      <dgm:spPr/>
    </dgm:pt>
  </dgm:ptLst>
  <dgm:cxnLst>
    <dgm:cxn modelId="{D86D9335-AD42-40BA-8B27-44187D086298}" srcId="{CCBC29C5-B7E1-4E74-A9FE-8586F674EB9A}" destId="{130F2296-C11E-4902-B66C-0B98D35ADE9E}" srcOrd="2" destOrd="0" parTransId="{3C614467-3C19-485C-A7D5-D09F80F7674D}" sibTransId="{BB3D5698-2BC4-48C6-9A77-4171FE30E57E}"/>
    <dgm:cxn modelId="{BC656350-F7DA-4570-B8D4-745C74977769}" srcId="{CCBC29C5-B7E1-4E74-A9FE-8586F674EB9A}" destId="{6948BACC-C56F-449A-A8C8-BB81F130BE18}" srcOrd="0" destOrd="0" parTransId="{EC18B6CB-DB49-4DD4-A894-3F0C5386E6F5}" sibTransId="{52F8F6D3-B305-4A92-8257-7A8029F8827A}"/>
    <dgm:cxn modelId="{7836757B-3883-44DE-9E94-F047D2615E12}" srcId="{CCBC29C5-B7E1-4E74-A9FE-8586F674EB9A}" destId="{88D872DC-E88E-4C3D-928A-C69645946ABC}" srcOrd="1" destOrd="0" parTransId="{F80842EC-35A1-4145-87CF-2AD28F75BF8A}" sibTransId="{E524CC92-DCBD-4209-8AF3-E42AAAA9C5F0}"/>
    <dgm:cxn modelId="{3C266F84-3464-4C09-A452-4111311ED9A4}" type="presOf" srcId="{6948BACC-C56F-449A-A8C8-BB81F130BE18}" destId="{1F4D4809-3569-4280-9C19-5492D923A71A}" srcOrd="0" destOrd="0" presId="urn:microsoft.com/office/officeart/2005/8/layout/hierarchy1"/>
    <dgm:cxn modelId="{BE702EA3-6C2F-4DF2-867D-4694AEB43652}" type="presOf" srcId="{130F2296-C11E-4902-B66C-0B98D35ADE9E}" destId="{FC968119-2FD2-4E3E-963F-8889C33B55A6}" srcOrd="0" destOrd="0" presId="urn:microsoft.com/office/officeart/2005/8/layout/hierarchy1"/>
    <dgm:cxn modelId="{BCC743EA-0EC8-4213-BF9E-6B1D2E670682}" type="presOf" srcId="{CCBC29C5-B7E1-4E74-A9FE-8586F674EB9A}" destId="{42EA5CFC-D43A-4B9C-B8A0-5DC66896A7D4}" srcOrd="0" destOrd="0" presId="urn:microsoft.com/office/officeart/2005/8/layout/hierarchy1"/>
    <dgm:cxn modelId="{8CA946FA-7D3D-4344-8344-4A03E8980F2A}" type="presOf" srcId="{88D872DC-E88E-4C3D-928A-C69645946ABC}" destId="{EB519675-2076-4619-AD65-7162F79E210F}" srcOrd="0" destOrd="0" presId="urn:microsoft.com/office/officeart/2005/8/layout/hierarchy1"/>
    <dgm:cxn modelId="{02C20C98-8770-4176-B7D5-A30EBB769485}" type="presParOf" srcId="{42EA5CFC-D43A-4B9C-B8A0-5DC66896A7D4}" destId="{30004568-2BE1-4185-A7F4-658919AA1A62}" srcOrd="0" destOrd="0" presId="urn:microsoft.com/office/officeart/2005/8/layout/hierarchy1"/>
    <dgm:cxn modelId="{497E8EB4-C58C-4910-9077-F5FFD21B473E}" type="presParOf" srcId="{30004568-2BE1-4185-A7F4-658919AA1A62}" destId="{5A6B2887-FFAA-4696-BA23-A746AC80F243}" srcOrd="0" destOrd="0" presId="urn:microsoft.com/office/officeart/2005/8/layout/hierarchy1"/>
    <dgm:cxn modelId="{8F89D040-8A1D-4D9A-8FA2-CFE8D98874B4}" type="presParOf" srcId="{5A6B2887-FFAA-4696-BA23-A746AC80F243}" destId="{D414B90E-F413-40D4-A1E8-5A077C9AD1A2}" srcOrd="0" destOrd="0" presId="urn:microsoft.com/office/officeart/2005/8/layout/hierarchy1"/>
    <dgm:cxn modelId="{791C12C2-E8EC-40F2-B503-05AE7B0B6D8B}" type="presParOf" srcId="{5A6B2887-FFAA-4696-BA23-A746AC80F243}" destId="{1F4D4809-3569-4280-9C19-5492D923A71A}" srcOrd="1" destOrd="0" presId="urn:microsoft.com/office/officeart/2005/8/layout/hierarchy1"/>
    <dgm:cxn modelId="{C1B4047E-635B-4410-8226-C659058DCF00}" type="presParOf" srcId="{30004568-2BE1-4185-A7F4-658919AA1A62}" destId="{245CCEBD-A8F8-4830-A381-8E360B001090}" srcOrd="1" destOrd="0" presId="urn:microsoft.com/office/officeart/2005/8/layout/hierarchy1"/>
    <dgm:cxn modelId="{C13325C7-FFA2-4189-BBDB-C11898EDED0F}" type="presParOf" srcId="{42EA5CFC-D43A-4B9C-B8A0-5DC66896A7D4}" destId="{F319DB4B-18C8-4F45-B7D1-AEF744A5B9CA}" srcOrd="1" destOrd="0" presId="urn:microsoft.com/office/officeart/2005/8/layout/hierarchy1"/>
    <dgm:cxn modelId="{5EEF7A84-3C09-473F-94AC-B94626B3964D}" type="presParOf" srcId="{F319DB4B-18C8-4F45-B7D1-AEF744A5B9CA}" destId="{8F7B3F5A-3945-4AFC-945F-AD1D3773682D}" srcOrd="0" destOrd="0" presId="urn:microsoft.com/office/officeart/2005/8/layout/hierarchy1"/>
    <dgm:cxn modelId="{613DADC7-B400-440B-A859-8E10755FE690}" type="presParOf" srcId="{8F7B3F5A-3945-4AFC-945F-AD1D3773682D}" destId="{170A118C-3620-40A4-BA47-4CDC47D23C82}" srcOrd="0" destOrd="0" presId="urn:microsoft.com/office/officeart/2005/8/layout/hierarchy1"/>
    <dgm:cxn modelId="{BA3FA94E-3756-4DDE-A2D5-2209FC2458B4}" type="presParOf" srcId="{8F7B3F5A-3945-4AFC-945F-AD1D3773682D}" destId="{EB519675-2076-4619-AD65-7162F79E210F}" srcOrd="1" destOrd="0" presId="urn:microsoft.com/office/officeart/2005/8/layout/hierarchy1"/>
    <dgm:cxn modelId="{0B284029-35B7-45A6-B3E9-13F9CE036774}" type="presParOf" srcId="{F319DB4B-18C8-4F45-B7D1-AEF744A5B9CA}" destId="{B15B901C-F668-4BCA-99C5-6783917A7B3D}" srcOrd="1" destOrd="0" presId="urn:microsoft.com/office/officeart/2005/8/layout/hierarchy1"/>
    <dgm:cxn modelId="{AA897D82-5486-49E3-B717-2F09D6E44A2A}" type="presParOf" srcId="{42EA5CFC-D43A-4B9C-B8A0-5DC66896A7D4}" destId="{18691D92-4274-47FC-B9EE-26D7890054A8}" srcOrd="2" destOrd="0" presId="urn:microsoft.com/office/officeart/2005/8/layout/hierarchy1"/>
    <dgm:cxn modelId="{0967B44D-17BA-468B-8EEB-C5EEC4455F64}" type="presParOf" srcId="{18691D92-4274-47FC-B9EE-26D7890054A8}" destId="{F093C49F-6565-4740-9778-5628BA94E400}" srcOrd="0" destOrd="0" presId="urn:microsoft.com/office/officeart/2005/8/layout/hierarchy1"/>
    <dgm:cxn modelId="{F6A38BFA-4750-4165-A394-41EE1CD317E7}" type="presParOf" srcId="{F093C49F-6565-4740-9778-5628BA94E400}" destId="{7914AB98-517A-49A7-86E4-9AE449682F4C}" srcOrd="0" destOrd="0" presId="urn:microsoft.com/office/officeart/2005/8/layout/hierarchy1"/>
    <dgm:cxn modelId="{25B55701-1DEF-4ECF-9542-8667448D6039}" type="presParOf" srcId="{F093C49F-6565-4740-9778-5628BA94E400}" destId="{FC968119-2FD2-4E3E-963F-8889C33B55A6}" srcOrd="1" destOrd="0" presId="urn:microsoft.com/office/officeart/2005/8/layout/hierarchy1"/>
    <dgm:cxn modelId="{80137027-A4EB-463D-A1F3-848275652863}" type="presParOf" srcId="{18691D92-4274-47FC-B9EE-26D7890054A8}" destId="{53ABD274-F786-47BE-8455-25DCA8C1B92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D44BAFE-7DE6-49EB-99D9-5BFC77DA172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E2A5667-A24B-48AF-B5E5-80A174C43257}">
      <dgm:prSet/>
      <dgm:spPr/>
      <dgm:t>
        <a:bodyPr/>
        <a:lstStyle/>
        <a:p>
          <a:r>
            <a:rPr lang="en-US"/>
            <a:t>خلال طاعون عمواس دعا الناس إلى الصبر</a:t>
          </a:r>
        </a:p>
      </dgm:t>
    </dgm:pt>
    <dgm:pt modelId="{C71E25BE-DE5D-45B7-80B7-F928833DD787}" type="parTrans" cxnId="{D72CAE0F-F0D2-4AA5-A178-B44E351B0EEA}">
      <dgm:prSet/>
      <dgm:spPr/>
      <dgm:t>
        <a:bodyPr/>
        <a:lstStyle/>
        <a:p>
          <a:endParaRPr lang="en-US"/>
        </a:p>
      </dgm:t>
    </dgm:pt>
    <dgm:pt modelId="{D59ED94F-CCA7-444C-BFE7-626C0936DBFE}" type="sibTrans" cxnId="{D72CAE0F-F0D2-4AA5-A178-B44E351B0EEA}">
      <dgm:prSet/>
      <dgm:spPr/>
      <dgm:t>
        <a:bodyPr/>
        <a:lstStyle/>
        <a:p>
          <a:endParaRPr lang="en-US"/>
        </a:p>
      </dgm:t>
    </dgm:pt>
    <dgm:pt modelId="{D00D37FA-97E2-411A-9760-151976F7184D}">
      <dgm:prSet/>
      <dgm:spPr/>
      <dgm:t>
        <a:bodyPr/>
        <a:lstStyle/>
        <a:p>
          <a:r>
            <a:rPr lang="en-US"/>
            <a:t>كان من الداعين إلى التمسّك بالإيمان والرضا بالقضاء</a:t>
          </a:r>
        </a:p>
      </dgm:t>
    </dgm:pt>
    <dgm:pt modelId="{C78EFF13-B8E9-4612-96D9-7AA1F18E39C0}" type="parTrans" cxnId="{5FF3E752-C5FD-416F-9A77-B9BCC39AC3FE}">
      <dgm:prSet/>
      <dgm:spPr/>
      <dgm:t>
        <a:bodyPr/>
        <a:lstStyle/>
        <a:p>
          <a:endParaRPr lang="en-US"/>
        </a:p>
      </dgm:t>
    </dgm:pt>
    <dgm:pt modelId="{16117114-1BA3-4C49-AC13-C9E9E2ABD10F}" type="sibTrans" cxnId="{5FF3E752-C5FD-416F-9A77-B9BCC39AC3FE}">
      <dgm:prSet/>
      <dgm:spPr/>
      <dgm:t>
        <a:bodyPr/>
        <a:lstStyle/>
        <a:p>
          <a:endParaRPr lang="en-US"/>
        </a:p>
      </dgm:t>
    </dgm:pt>
    <dgm:pt modelId="{ABF8D302-CF36-4C75-994D-9250916ECD3D}" type="pres">
      <dgm:prSet presAssocID="{AD44BAFE-7DE6-49EB-99D9-5BFC77DA1721}" presName="cycle" presStyleCnt="0">
        <dgm:presLayoutVars>
          <dgm:dir/>
          <dgm:resizeHandles val="exact"/>
        </dgm:presLayoutVars>
      </dgm:prSet>
      <dgm:spPr/>
    </dgm:pt>
    <dgm:pt modelId="{DB2286E4-4177-4141-84AB-FDE473C817DC}" type="pres">
      <dgm:prSet presAssocID="{DE2A5667-A24B-48AF-B5E5-80A174C43257}" presName="node" presStyleLbl="node1" presStyleIdx="0" presStyleCnt="2">
        <dgm:presLayoutVars>
          <dgm:bulletEnabled val="1"/>
        </dgm:presLayoutVars>
      </dgm:prSet>
      <dgm:spPr/>
    </dgm:pt>
    <dgm:pt modelId="{DE774DB0-2F96-44AD-997E-3468D13E8636}" type="pres">
      <dgm:prSet presAssocID="{D59ED94F-CCA7-444C-BFE7-626C0936DBFE}" presName="sibTrans" presStyleLbl="sibTrans2D1" presStyleIdx="0" presStyleCnt="2"/>
      <dgm:spPr/>
    </dgm:pt>
    <dgm:pt modelId="{CABD4E01-A1D0-4945-AF70-3546463A6F7C}" type="pres">
      <dgm:prSet presAssocID="{D59ED94F-CCA7-444C-BFE7-626C0936DBFE}" presName="connectorText" presStyleLbl="sibTrans2D1" presStyleIdx="0" presStyleCnt="2"/>
      <dgm:spPr/>
    </dgm:pt>
    <dgm:pt modelId="{3B5FF430-E938-4BDA-BE59-5F65355C12F2}" type="pres">
      <dgm:prSet presAssocID="{D00D37FA-97E2-411A-9760-151976F7184D}" presName="node" presStyleLbl="node1" presStyleIdx="1" presStyleCnt="2">
        <dgm:presLayoutVars>
          <dgm:bulletEnabled val="1"/>
        </dgm:presLayoutVars>
      </dgm:prSet>
      <dgm:spPr/>
    </dgm:pt>
    <dgm:pt modelId="{234C5035-646A-44C7-B5F6-BF967D5E170A}" type="pres">
      <dgm:prSet presAssocID="{16117114-1BA3-4C49-AC13-C9E9E2ABD10F}" presName="sibTrans" presStyleLbl="sibTrans2D1" presStyleIdx="1" presStyleCnt="2"/>
      <dgm:spPr/>
    </dgm:pt>
    <dgm:pt modelId="{4F3527BE-568F-4788-9452-DEB55AB0A79C}" type="pres">
      <dgm:prSet presAssocID="{16117114-1BA3-4C49-AC13-C9E9E2ABD10F}" presName="connectorText" presStyleLbl="sibTrans2D1" presStyleIdx="1" presStyleCnt="2"/>
      <dgm:spPr/>
    </dgm:pt>
  </dgm:ptLst>
  <dgm:cxnLst>
    <dgm:cxn modelId="{D72CAE0F-F0D2-4AA5-A178-B44E351B0EEA}" srcId="{AD44BAFE-7DE6-49EB-99D9-5BFC77DA1721}" destId="{DE2A5667-A24B-48AF-B5E5-80A174C43257}" srcOrd="0" destOrd="0" parTransId="{C71E25BE-DE5D-45B7-80B7-F928833DD787}" sibTransId="{D59ED94F-CCA7-444C-BFE7-626C0936DBFE}"/>
    <dgm:cxn modelId="{86638C2A-2AE2-4E96-9D5F-54CDF1CB1514}" type="presOf" srcId="{D00D37FA-97E2-411A-9760-151976F7184D}" destId="{3B5FF430-E938-4BDA-BE59-5F65355C12F2}" srcOrd="0" destOrd="0" presId="urn:microsoft.com/office/officeart/2005/8/layout/cycle2"/>
    <dgm:cxn modelId="{4646A33E-EB7C-4F93-AD1B-1D902822865B}" type="presOf" srcId="{16117114-1BA3-4C49-AC13-C9E9E2ABD10F}" destId="{234C5035-646A-44C7-B5F6-BF967D5E170A}" srcOrd="0" destOrd="0" presId="urn:microsoft.com/office/officeart/2005/8/layout/cycle2"/>
    <dgm:cxn modelId="{59BC1B4E-1F94-4ECF-8685-683E328F2B82}" type="presOf" srcId="{D59ED94F-CCA7-444C-BFE7-626C0936DBFE}" destId="{DE774DB0-2F96-44AD-997E-3468D13E8636}" srcOrd="0" destOrd="0" presId="urn:microsoft.com/office/officeart/2005/8/layout/cycle2"/>
    <dgm:cxn modelId="{5FF3E752-C5FD-416F-9A77-B9BCC39AC3FE}" srcId="{AD44BAFE-7DE6-49EB-99D9-5BFC77DA1721}" destId="{D00D37FA-97E2-411A-9760-151976F7184D}" srcOrd="1" destOrd="0" parTransId="{C78EFF13-B8E9-4612-96D9-7AA1F18E39C0}" sibTransId="{16117114-1BA3-4C49-AC13-C9E9E2ABD10F}"/>
    <dgm:cxn modelId="{9A2B5589-E304-4C15-9474-205ED90FB5F6}" type="presOf" srcId="{DE2A5667-A24B-48AF-B5E5-80A174C43257}" destId="{DB2286E4-4177-4141-84AB-FDE473C817DC}" srcOrd="0" destOrd="0" presId="urn:microsoft.com/office/officeart/2005/8/layout/cycle2"/>
    <dgm:cxn modelId="{5D4917CD-DB47-4A19-8051-3C8AB414A2C3}" type="presOf" srcId="{AD44BAFE-7DE6-49EB-99D9-5BFC77DA1721}" destId="{ABF8D302-CF36-4C75-994D-9250916ECD3D}" srcOrd="0" destOrd="0" presId="urn:microsoft.com/office/officeart/2005/8/layout/cycle2"/>
    <dgm:cxn modelId="{63D430F7-2F34-418C-8186-9CE5622E9A05}" type="presOf" srcId="{D59ED94F-CCA7-444C-BFE7-626C0936DBFE}" destId="{CABD4E01-A1D0-4945-AF70-3546463A6F7C}" srcOrd="1" destOrd="0" presId="urn:microsoft.com/office/officeart/2005/8/layout/cycle2"/>
    <dgm:cxn modelId="{5C33F0F9-DD39-4D29-ACA9-8D869D84E938}" type="presOf" srcId="{16117114-1BA3-4C49-AC13-C9E9E2ABD10F}" destId="{4F3527BE-568F-4788-9452-DEB55AB0A79C}" srcOrd="1" destOrd="0" presId="urn:microsoft.com/office/officeart/2005/8/layout/cycle2"/>
    <dgm:cxn modelId="{2E067E74-F17E-45F6-9C69-1567BEF19A61}" type="presParOf" srcId="{ABF8D302-CF36-4C75-994D-9250916ECD3D}" destId="{DB2286E4-4177-4141-84AB-FDE473C817DC}" srcOrd="0" destOrd="0" presId="urn:microsoft.com/office/officeart/2005/8/layout/cycle2"/>
    <dgm:cxn modelId="{17DB94FD-A2E1-4C1F-8BDE-DBFA95CB8938}" type="presParOf" srcId="{ABF8D302-CF36-4C75-994D-9250916ECD3D}" destId="{DE774DB0-2F96-44AD-997E-3468D13E8636}" srcOrd="1" destOrd="0" presId="urn:microsoft.com/office/officeart/2005/8/layout/cycle2"/>
    <dgm:cxn modelId="{AF7FBAA3-893B-4A21-9B16-3AF0C994C747}" type="presParOf" srcId="{DE774DB0-2F96-44AD-997E-3468D13E8636}" destId="{CABD4E01-A1D0-4945-AF70-3546463A6F7C}" srcOrd="0" destOrd="0" presId="urn:microsoft.com/office/officeart/2005/8/layout/cycle2"/>
    <dgm:cxn modelId="{709802C2-326B-4FBE-9594-B9BC3A4C61BA}" type="presParOf" srcId="{ABF8D302-CF36-4C75-994D-9250916ECD3D}" destId="{3B5FF430-E938-4BDA-BE59-5F65355C12F2}" srcOrd="2" destOrd="0" presId="urn:microsoft.com/office/officeart/2005/8/layout/cycle2"/>
    <dgm:cxn modelId="{CCB18916-9166-4635-815B-9F1E0873E576}" type="presParOf" srcId="{ABF8D302-CF36-4C75-994D-9250916ECD3D}" destId="{234C5035-646A-44C7-B5F6-BF967D5E170A}" srcOrd="3" destOrd="0" presId="urn:microsoft.com/office/officeart/2005/8/layout/cycle2"/>
    <dgm:cxn modelId="{ECA58DD8-47AA-4DB7-BB14-DEEC649DECF8}" type="presParOf" srcId="{234C5035-646A-44C7-B5F6-BF967D5E170A}" destId="{4F3527BE-568F-4788-9452-DEB55AB0A79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5C97A0D-DECB-4D32-AB7A-CEA66303932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1A6C73C-AA25-4890-A418-A5A97BB38481}">
      <dgm:prSet/>
      <dgm:spPr/>
      <dgm:t>
        <a:bodyPr/>
        <a:lstStyle/>
        <a:p>
          <a:r>
            <a:rPr lang="en-US"/>
            <a:t>العلم</a:t>
          </a:r>
        </a:p>
      </dgm:t>
    </dgm:pt>
    <dgm:pt modelId="{837AE41F-D549-48B5-99A1-823AF16C4287}" type="parTrans" cxnId="{CC344BBC-E730-4DEA-8521-7DC74BB68EA1}">
      <dgm:prSet/>
      <dgm:spPr/>
      <dgm:t>
        <a:bodyPr/>
        <a:lstStyle/>
        <a:p>
          <a:endParaRPr lang="en-US"/>
        </a:p>
      </dgm:t>
    </dgm:pt>
    <dgm:pt modelId="{76364A4E-3AC3-4DBD-AF37-71EF2CDDCC92}" type="sibTrans" cxnId="{CC344BBC-E730-4DEA-8521-7DC74BB68EA1}">
      <dgm:prSet/>
      <dgm:spPr/>
      <dgm:t>
        <a:bodyPr/>
        <a:lstStyle/>
        <a:p>
          <a:endParaRPr lang="en-US"/>
        </a:p>
      </dgm:t>
    </dgm:pt>
    <dgm:pt modelId="{44AEC853-2CC9-4C4E-B49A-700B5B996C83}">
      <dgm:prSet/>
      <dgm:spPr/>
      <dgm:t>
        <a:bodyPr/>
        <a:lstStyle/>
        <a:p>
          <a:r>
            <a:rPr lang="en-US"/>
            <a:t>الحكمة</a:t>
          </a:r>
        </a:p>
      </dgm:t>
    </dgm:pt>
    <dgm:pt modelId="{A5A128D1-FEFE-4C7A-B168-259F04BEA731}" type="parTrans" cxnId="{7E952CA6-8996-428C-A609-EC1CC54B05E9}">
      <dgm:prSet/>
      <dgm:spPr/>
      <dgm:t>
        <a:bodyPr/>
        <a:lstStyle/>
        <a:p>
          <a:endParaRPr lang="en-US"/>
        </a:p>
      </dgm:t>
    </dgm:pt>
    <dgm:pt modelId="{4EB2AA62-DF9C-4D3C-8598-4CC53F454DDB}" type="sibTrans" cxnId="{7E952CA6-8996-428C-A609-EC1CC54B05E9}">
      <dgm:prSet/>
      <dgm:spPr/>
      <dgm:t>
        <a:bodyPr/>
        <a:lstStyle/>
        <a:p>
          <a:endParaRPr lang="en-US"/>
        </a:p>
      </dgm:t>
    </dgm:pt>
    <dgm:pt modelId="{1AE42B00-D821-44D0-9425-FA7AC29847B0}">
      <dgm:prSet/>
      <dgm:spPr/>
      <dgm:t>
        <a:bodyPr/>
        <a:lstStyle/>
        <a:p>
          <a:r>
            <a:rPr lang="en-US"/>
            <a:t>شدة التواضع</a:t>
          </a:r>
        </a:p>
      </dgm:t>
    </dgm:pt>
    <dgm:pt modelId="{30B510DC-389F-4F5D-ADAA-4E3651715A3C}" type="parTrans" cxnId="{EAA35F99-1CFA-48A7-B48D-3B67E9CF5DE9}">
      <dgm:prSet/>
      <dgm:spPr/>
      <dgm:t>
        <a:bodyPr/>
        <a:lstStyle/>
        <a:p>
          <a:endParaRPr lang="en-US"/>
        </a:p>
      </dgm:t>
    </dgm:pt>
    <dgm:pt modelId="{C9C518F6-9276-4294-852B-A1DE689C3BC3}" type="sibTrans" cxnId="{EAA35F99-1CFA-48A7-B48D-3B67E9CF5DE9}">
      <dgm:prSet/>
      <dgm:spPr/>
      <dgm:t>
        <a:bodyPr/>
        <a:lstStyle/>
        <a:p>
          <a:endParaRPr lang="en-US"/>
        </a:p>
      </dgm:t>
    </dgm:pt>
    <dgm:pt modelId="{8995069B-B061-4351-AF2E-4DBC7EF9D6E5}">
      <dgm:prSet/>
      <dgm:spPr/>
      <dgm:t>
        <a:bodyPr/>
        <a:lstStyle/>
        <a:p>
          <a:r>
            <a:rPr lang="en-US"/>
            <a:t>قوة الحجة</a:t>
          </a:r>
        </a:p>
      </dgm:t>
    </dgm:pt>
    <dgm:pt modelId="{809E7C08-4CB3-4148-8EFD-DB5E8D714A42}" type="parTrans" cxnId="{0DFBB8B8-5876-414C-BB45-495172851393}">
      <dgm:prSet/>
      <dgm:spPr/>
      <dgm:t>
        <a:bodyPr/>
        <a:lstStyle/>
        <a:p>
          <a:endParaRPr lang="en-US"/>
        </a:p>
      </dgm:t>
    </dgm:pt>
    <dgm:pt modelId="{464BBA75-F299-46DF-9E87-C336843FDE32}" type="sibTrans" cxnId="{0DFBB8B8-5876-414C-BB45-495172851393}">
      <dgm:prSet/>
      <dgm:spPr/>
      <dgm:t>
        <a:bodyPr/>
        <a:lstStyle/>
        <a:p>
          <a:endParaRPr lang="en-US"/>
        </a:p>
      </dgm:t>
    </dgm:pt>
    <dgm:pt modelId="{39D4372E-A2BE-4637-BB14-9BC2B03B2818}">
      <dgm:prSet/>
      <dgm:spPr/>
      <dgm:t>
        <a:bodyPr/>
        <a:lstStyle/>
        <a:p>
          <a:r>
            <a:rPr lang="en-US"/>
            <a:t>شجاعة وثبات</a:t>
          </a:r>
        </a:p>
      </dgm:t>
    </dgm:pt>
    <dgm:pt modelId="{23AA7F6A-373F-45F2-89E3-E11F919FB9C9}" type="parTrans" cxnId="{31C45E14-7361-4D4C-A45C-1740D9388A78}">
      <dgm:prSet/>
      <dgm:spPr/>
      <dgm:t>
        <a:bodyPr/>
        <a:lstStyle/>
        <a:p>
          <a:endParaRPr lang="en-US"/>
        </a:p>
      </dgm:t>
    </dgm:pt>
    <dgm:pt modelId="{95025E1C-E850-40E4-A177-9262B0D7CBF3}" type="sibTrans" cxnId="{31C45E14-7361-4D4C-A45C-1740D9388A78}">
      <dgm:prSet/>
      <dgm:spPr/>
      <dgm:t>
        <a:bodyPr/>
        <a:lstStyle/>
        <a:p>
          <a:endParaRPr lang="en-US"/>
        </a:p>
      </dgm:t>
    </dgm:pt>
    <dgm:pt modelId="{315F25F7-D395-41E9-A79B-6CC847FD62AD}" type="pres">
      <dgm:prSet presAssocID="{85C97A0D-DECB-4D32-AB7A-CEA66303932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554781-2B08-4284-A2A6-3525984DBBE8}" type="pres">
      <dgm:prSet presAssocID="{C1A6C73C-AA25-4890-A418-A5A97BB38481}" presName="hierRoot1" presStyleCnt="0"/>
      <dgm:spPr/>
    </dgm:pt>
    <dgm:pt modelId="{5E17A931-930E-4034-A7D7-1312712F7C47}" type="pres">
      <dgm:prSet presAssocID="{C1A6C73C-AA25-4890-A418-A5A97BB38481}" presName="composite" presStyleCnt="0"/>
      <dgm:spPr/>
    </dgm:pt>
    <dgm:pt modelId="{6DECC69F-6705-4BD7-BF19-FD7FE5A1DAD1}" type="pres">
      <dgm:prSet presAssocID="{C1A6C73C-AA25-4890-A418-A5A97BB38481}" presName="background" presStyleLbl="node0" presStyleIdx="0" presStyleCnt="5"/>
      <dgm:spPr/>
    </dgm:pt>
    <dgm:pt modelId="{AEFF82E8-AB6E-4512-BF91-9F3B732F5702}" type="pres">
      <dgm:prSet presAssocID="{C1A6C73C-AA25-4890-A418-A5A97BB38481}" presName="text" presStyleLbl="fgAcc0" presStyleIdx="0" presStyleCnt="5">
        <dgm:presLayoutVars>
          <dgm:chPref val="3"/>
        </dgm:presLayoutVars>
      </dgm:prSet>
      <dgm:spPr/>
    </dgm:pt>
    <dgm:pt modelId="{C98EB439-2438-4AC8-9D1E-F024CEFDBF5A}" type="pres">
      <dgm:prSet presAssocID="{C1A6C73C-AA25-4890-A418-A5A97BB38481}" presName="hierChild2" presStyleCnt="0"/>
      <dgm:spPr/>
    </dgm:pt>
    <dgm:pt modelId="{FAAC0B7D-03CD-43EB-B715-688E171E4391}" type="pres">
      <dgm:prSet presAssocID="{44AEC853-2CC9-4C4E-B49A-700B5B996C83}" presName="hierRoot1" presStyleCnt="0"/>
      <dgm:spPr/>
    </dgm:pt>
    <dgm:pt modelId="{130D6402-0D41-4627-B6A3-6375CD23E1B3}" type="pres">
      <dgm:prSet presAssocID="{44AEC853-2CC9-4C4E-B49A-700B5B996C83}" presName="composite" presStyleCnt="0"/>
      <dgm:spPr/>
    </dgm:pt>
    <dgm:pt modelId="{03B3DB8B-5651-40F5-B408-3CF7D523DD06}" type="pres">
      <dgm:prSet presAssocID="{44AEC853-2CC9-4C4E-B49A-700B5B996C83}" presName="background" presStyleLbl="node0" presStyleIdx="1" presStyleCnt="5"/>
      <dgm:spPr/>
    </dgm:pt>
    <dgm:pt modelId="{BE0E0C07-4C64-4148-A37C-1986F855486C}" type="pres">
      <dgm:prSet presAssocID="{44AEC853-2CC9-4C4E-B49A-700B5B996C83}" presName="text" presStyleLbl="fgAcc0" presStyleIdx="1" presStyleCnt="5">
        <dgm:presLayoutVars>
          <dgm:chPref val="3"/>
        </dgm:presLayoutVars>
      </dgm:prSet>
      <dgm:spPr/>
    </dgm:pt>
    <dgm:pt modelId="{3155CEF3-A777-4B7F-B0C4-13615ABA37BF}" type="pres">
      <dgm:prSet presAssocID="{44AEC853-2CC9-4C4E-B49A-700B5B996C83}" presName="hierChild2" presStyleCnt="0"/>
      <dgm:spPr/>
    </dgm:pt>
    <dgm:pt modelId="{E5D0CA5A-68A8-4404-9AB1-555E3826E039}" type="pres">
      <dgm:prSet presAssocID="{1AE42B00-D821-44D0-9425-FA7AC29847B0}" presName="hierRoot1" presStyleCnt="0"/>
      <dgm:spPr/>
    </dgm:pt>
    <dgm:pt modelId="{85DF5DD8-B239-4A52-B6A6-66E949B605FF}" type="pres">
      <dgm:prSet presAssocID="{1AE42B00-D821-44D0-9425-FA7AC29847B0}" presName="composite" presStyleCnt="0"/>
      <dgm:spPr/>
    </dgm:pt>
    <dgm:pt modelId="{BAD7F15F-FA92-427F-881F-A708909BB238}" type="pres">
      <dgm:prSet presAssocID="{1AE42B00-D821-44D0-9425-FA7AC29847B0}" presName="background" presStyleLbl="node0" presStyleIdx="2" presStyleCnt="5"/>
      <dgm:spPr/>
    </dgm:pt>
    <dgm:pt modelId="{A4B3A5CF-805C-41C2-B96A-DCCF22D2E43A}" type="pres">
      <dgm:prSet presAssocID="{1AE42B00-D821-44D0-9425-FA7AC29847B0}" presName="text" presStyleLbl="fgAcc0" presStyleIdx="2" presStyleCnt="5">
        <dgm:presLayoutVars>
          <dgm:chPref val="3"/>
        </dgm:presLayoutVars>
      </dgm:prSet>
      <dgm:spPr/>
    </dgm:pt>
    <dgm:pt modelId="{7B451FAA-AB41-49BF-AC3A-661A08834DD2}" type="pres">
      <dgm:prSet presAssocID="{1AE42B00-D821-44D0-9425-FA7AC29847B0}" presName="hierChild2" presStyleCnt="0"/>
      <dgm:spPr/>
    </dgm:pt>
    <dgm:pt modelId="{36CED83A-532B-4B52-A61A-3587F6974045}" type="pres">
      <dgm:prSet presAssocID="{8995069B-B061-4351-AF2E-4DBC7EF9D6E5}" presName="hierRoot1" presStyleCnt="0"/>
      <dgm:spPr/>
    </dgm:pt>
    <dgm:pt modelId="{B59243C0-EDDD-4C62-91D4-B5F50CA80F5E}" type="pres">
      <dgm:prSet presAssocID="{8995069B-B061-4351-AF2E-4DBC7EF9D6E5}" presName="composite" presStyleCnt="0"/>
      <dgm:spPr/>
    </dgm:pt>
    <dgm:pt modelId="{A83B8A70-F3F4-483C-8C21-5E215E0AD3D4}" type="pres">
      <dgm:prSet presAssocID="{8995069B-B061-4351-AF2E-4DBC7EF9D6E5}" presName="background" presStyleLbl="node0" presStyleIdx="3" presStyleCnt="5"/>
      <dgm:spPr/>
    </dgm:pt>
    <dgm:pt modelId="{10DBDB03-C99E-49F1-B01C-571526F353B4}" type="pres">
      <dgm:prSet presAssocID="{8995069B-B061-4351-AF2E-4DBC7EF9D6E5}" presName="text" presStyleLbl="fgAcc0" presStyleIdx="3" presStyleCnt="5">
        <dgm:presLayoutVars>
          <dgm:chPref val="3"/>
        </dgm:presLayoutVars>
      </dgm:prSet>
      <dgm:spPr/>
    </dgm:pt>
    <dgm:pt modelId="{C6D5DB1A-E10B-4738-9AC1-8F5D19CE3846}" type="pres">
      <dgm:prSet presAssocID="{8995069B-B061-4351-AF2E-4DBC7EF9D6E5}" presName="hierChild2" presStyleCnt="0"/>
      <dgm:spPr/>
    </dgm:pt>
    <dgm:pt modelId="{3400994F-212B-439C-905C-92F405AD6316}" type="pres">
      <dgm:prSet presAssocID="{39D4372E-A2BE-4637-BB14-9BC2B03B2818}" presName="hierRoot1" presStyleCnt="0"/>
      <dgm:spPr/>
    </dgm:pt>
    <dgm:pt modelId="{04AB764B-0ED6-4AE6-B4BD-F582C59981D9}" type="pres">
      <dgm:prSet presAssocID="{39D4372E-A2BE-4637-BB14-9BC2B03B2818}" presName="composite" presStyleCnt="0"/>
      <dgm:spPr/>
    </dgm:pt>
    <dgm:pt modelId="{7FE9E540-6A59-4FF1-BE95-EC058FAE58F7}" type="pres">
      <dgm:prSet presAssocID="{39D4372E-A2BE-4637-BB14-9BC2B03B2818}" presName="background" presStyleLbl="node0" presStyleIdx="4" presStyleCnt="5"/>
      <dgm:spPr/>
    </dgm:pt>
    <dgm:pt modelId="{5F4B1A71-B0BC-4FD2-9DC9-E2B1D15B9FEF}" type="pres">
      <dgm:prSet presAssocID="{39D4372E-A2BE-4637-BB14-9BC2B03B2818}" presName="text" presStyleLbl="fgAcc0" presStyleIdx="4" presStyleCnt="5">
        <dgm:presLayoutVars>
          <dgm:chPref val="3"/>
        </dgm:presLayoutVars>
      </dgm:prSet>
      <dgm:spPr/>
    </dgm:pt>
    <dgm:pt modelId="{E2ABFB74-92DA-41E4-848D-0144F294F93C}" type="pres">
      <dgm:prSet presAssocID="{39D4372E-A2BE-4637-BB14-9BC2B03B2818}" presName="hierChild2" presStyleCnt="0"/>
      <dgm:spPr/>
    </dgm:pt>
  </dgm:ptLst>
  <dgm:cxnLst>
    <dgm:cxn modelId="{31C45E14-7361-4D4C-A45C-1740D9388A78}" srcId="{85C97A0D-DECB-4D32-AB7A-CEA66303932B}" destId="{39D4372E-A2BE-4637-BB14-9BC2B03B2818}" srcOrd="4" destOrd="0" parTransId="{23AA7F6A-373F-45F2-89E3-E11F919FB9C9}" sibTransId="{95025E1C-E850-40E4-A177-9262B0D7CBF3}"/>
    <dgm:cxn modelId="{AE1BF718-0576-4503-AF03-7A08684C5674}" type="presOf" srcId="{85C97A0D-DECB-4D32-AB7A-CEA66303932B}" destId="{315F25F7-D395-41E9-A79B-6CC847FD62AD}" srcOrd="0" destOrd="0" presId="urn:microsoft.com/office/officeart/2005/8/layout/hierarchy1"/>
    <dgm:cxn modelId="{AB4DF16F-9C3A-4A75-8ED1-F76C84901072}" type="presOf" srcId="{C1A6C73C-AA25-4890-A418-A5A97BB38481}" destId="{AEFF82E8-AB6E-4512-BF91-9F3B732F5702}" srcOrd="0" destOrd="0" presId="urn:microsoft.com/office/officeart/2005/8/layout/hierarchy1"/>
    <dgm:cxn modelId="{EAA35F99-1CFA-48A7-B48D-3B67E9CF5DE9}" srcId="{85C97A0D-DECB-4D32-AB7A-CEA66303932B}" destId="{1AE42B00-D821-44D0-9425-FA7AC29847B0}" srcOrd="2" destOrd="0" parTransId="{30B510DC-389F-4F5D-ADAA-4E3651715A3C}" sibTransId="{C9C518F6-9276-4294-852B-A1DE689C3BC3}"/>
    <dgm:cxn modelId="{845BAC99-2F8B-4621-B1DA-07C6BB549FD5}" type="presOf" srcId="{1AE42B00-D821-44D0-9425-FA7AC29847B0}" destId="{A4B3A5CF-805C-41C2-B96A-DCCF22D2E43A}" srcOrd="0" destOrd="0" presId="urn:microsoft.com/office/officeart/2005/8/layout/hierarchy1"/>
    <dgm:cxn modelId="{7E952CA6-8996-428C-A609-EC1CC54B05E9}" srcId="{85C97A0D-DECB-4D32-AB7A-CEA66303932B}" destId="{44AEC853-2CC9-4C4E-B49A-700B5B996C83}" srcOrd="1" destOrd="0" parTransId="{A5A128D1-FEFE-4C7A-B168-259F04BEA731}" sibTransId="{4EB2AA62-DF9C-4D3C-8598-4CC53F454DDB}"/>
    <dgm:cxn modelId="{9B76E9AF-B4DE-4256-8722-BBE104938038}" type="presOf" srcId="{44AEC853-2CC9-4C4E-B49A-700B5B996C83}" destId="{BE0E0C07-4C64-4148-A37C-1986F855486C}" srcOrd="0" destOrd="0" presId="urn:microsoft.com/office/officeart/2005/8/layout/hierarchy1"/>
    <dgm:cxn modelId="{0DFBB8B8-5876-414C-BB45-495172851393}" srcId="{85C97A0D-DECB-4D32-AB7A-CEA66303932B}" destId="{8995069B-B061-4351-AF2E-4DBC7EF9D6E5}" srcOrd="3" destOrd="0" parTransId="{809E7C08-4CB3-4148-8EFD-DB5E8D714A42}" sibTransId="{464BBA75-F299-46DF-9E87-C336843FDE32}"/>
    <dgm:cxn modelId="{CC344BBC-E730-4DEA-8521-7DC74BB68EA1}" srcId="{85C97A0D-DECB-4D32-AB7A-CEA66303932B}" destId="{C1A6C73C-AA25-4890-A418-A5A97BB38481}" srcOrd="0" destOrd="0" parTransId="{837AE41F-D549-48B5-99A1-823AF16C4287}" sibTransId="{76364A4E-3AC3-4DBD-AF37-71EF2CDDCC92}"/>
    <dgm:cxn modelId="{E33E7BC1-AE4B-4A8D-9A47-2DA4DB304939}" type="presOf" srcId="{8995069B-B061-4351-AF2E-4DBC7EF9D6E5}" destId="{10DBDB03-C99E-49F1-B01C-571526F353B4}" srcOrd="0" destOrd="0" presId="urn:microsoft.com/office/officeart/2005/8/layout/hierarchy1"/>
    <dgm:cxn modelId="{76CD1DCE-EF64-435B-A1FF-BB45C133D1F8}" type="presOf" srcId="{39D4372E-A2BE-4637-BB14-9BC2B03B2818}" destId="{5F4B1A71-B0BC-4FD2-9DC9-E2B1D15B9FEF}" srcOrd="0" destOrd="0" presId="urn:microsoft.com/office/officeart/2005/8/layout/hierarchy1"/>
    <dgm:cxn modelId="{6FE6169C-30D3-4349-8AD6-BE9A5401D4CA}" type="presParOf" srcId="{315F25F7-D395-41E9-A79B-6CC847FD62AD}" destId="{50554781-2B08-4284-A2A6-3525984DBBE8}" srcOrd="0" destOrd="0" presId="urn:microsoft.com/office/officeart/2005/8/layout/hierarchy1"/>
    <dgm:cxn modelId="{90246287-A86C-428F-BA35-0FDA8CEDD82A}" type="presParOf" srcId="{50554781-2B08-4284-A2A6-3525984DBBE8}" destId="{5E17A931-930E-4034-A7D7-1312712F7C47}" srcOrd="0" destOrd="0" presId="urn:microsoft.com/office/officeart/2005/8/layout/hierarchy1"/>
    <dgm:cxn modelId="{DAF8042A-04B8-4139-A972-3E7A0FA61F23}" type="presParOf" srcId="{5E17A931-930E-4034-A7D7-1312712F7C47}" destId="{6DECC69F-6705-4BD7-BF19-FD7FE5A1DAD1}" srcOrd="0" destOrd="0" presId="urn:microsoft.com/office/officeart/2005/8/layout/hierarchy1"/>
    <dgm:cxn modelId="{77B9BCC0-D126-4A07-8D6E-153A301285B2}" type="presParOf" srcId="{5E17A931-930E-4034-A7D7-1312712F7C47}" destId="{AEFF82E8-AB6E-4512-BF91-9F3B732F5702}" srcOrd="1" destOrd="0" presId="urn:microsoft.com/office/officeart/2005/8/layout/hierarchy1"/>
    <dgm:cxn modelId="{FF5314D5-EFDA-4F18-99E5-4A89D9DC0492}" type="presParOf" srcId="{50554781-2B08-4284-A2A6-3525984DBBE8}" destId="{C98EB439-2438-4AC8-9D1E-F024CEFDBF5A}" srcOrd="1" destOrd="0" presId="urn:microsoft.com/office/officeart/2005/8/layout/hierarchy1"/>
    <dgm:cxn modelId="{9E2876FB-13B5-4D7D-ADD5-D91B61D5E9D8}" type="presParOf" srcId="{315F25F7-D395-41E9-A79B-6CC847FD62AD}" destId="{FAAC0B7D-03CD-43EB-B715-688E171E4391}" srcOrd="1" destOrd="0" presId="urn:microsoft.com/office/officeart/2005/8/layout/hierarchy1"/>
    <dgm:cxn modelId="{17FA1A3D-ED36-464B-978D-D0E40C74760F}" type="presParOf" srcId="{FAAC0B7D-03CD-43EB-B715-688E171E4391}" destId="{130D6402-0D41-4627-B6A3-6375CD23E1B3}" srcOrd="0" destOrd="0" presId="urn:microsoft.com/office/officeart/2005/8/layout/hierarchy1"/>
    <dgm:cxn modelId="{8A425662-0F98-425D-A4B4-332316E9FFAA}" type="presParOf" srcId="{130D6402-0D41-4627-B6A3-6375CD23E1B3}" destId="{03B3DB8B-5651-40F5-B408-3CF7D523DD06}" srcOrd="0" destOrd="0" presId="urn:microsoft.com/office/officeart/2005/8/layout/hierarchy1"/>
    <dgm:cxn modelId="{07D06B1A-2C8D-4BBB-BD28-824AD10F4020}" type="presParOf" srcId="{130D6402-0D41-4627-B6A3-6375CD23E1B3}" destId="{BE0E0C07-4C64-4148-A37C-1986F855486C}" srcOrd="1" destOrd="0" presId="urn:microsoft.com/office/officeart/2005/8/layout/hierarchy1"/>
    <dgm:cxn modelId="{C5C24E4F-4194-422A-BD19-797215A45147}" type="presParOf" srcId="{FAAC0B7D-03CD-43EB-B715-688E171E4391}" destId="{3155CEF3-A777-4B7F-B0C4-13615ABA37BF}" srcOrd="1" destOrd="0" presId="urn:microsoft.com/office/officeart/2005/8/layout/hierarchy1"/>
    <dgm:cxn modelId="{005255E6-09E7-46B6-AFF9-A3FBB720365D}" type="presParOf" srcId="{315F25F7-D395-41E9-A79B-6CC847FD62AD}" destId="{E5D0CA5A-68A8-4404-9AB1-555E3826E039}" srcOrd="2" destOrd="0" presId="urn:microsoft.com/office/officeart/2005/8/layout/hierarchy1"/>
    <dgm:cxn modelId="{7C0EBA9C-65B1-4BC4-85C6-CA287AEF86C9}" type="presParOf" srcId="{E5D0CA5A-68A8-4404-9AB1-555E3826E039}" destId="{85DF5DD8-B239-4A52-B6A6-66E949B605FF}" srcOrd="0" destOrd="0" presId="urn:microsoft.com/office/officeart/2005/8/layout/hierarchy1"/>
    <dgm:cxn modelId="{F8ACF26D-1CF0-489B-B515-3553B3214868}" type="presParOf" srcId="{85DF5DD8-B239-4A52-B6A6-66E949B605FF}" destId="{BAD7F15F-FA92-427F-881F-A708909BB238}" srcOrd="0" destOrd="0" presId="urn:microsoft.com/office/officeart/2005/8/layout/hierarchy1"/>
    <dgm:cxn modelId="{55292EF8-C8EF-4B09-807D-5FE312FCB395}" type="presParOf" srcId="{85DF5DD8-B239-4A52-B6A6-66E949B605FF}" destId="{A4B3A5CF-805C-41C2-B96A-DCCF22D2E43A}" srcOrd="1" destOrd="0" presId="urn:microsoft.com/office/officeart/2005/8/layout/hierarchy1"/>
    <dgm:cxn modelId="{2E4A407B-DB56-4412-9D00-379FC5F2F6F0}" type="presParOf" srcId="{E5D0CA5A-68A8-4404-9AB1-555E3826E039}" destId="{7B451FAA-AB41-49BF-AC3A-661A08834DD2}" srcOrd="1" destOrd="0" presId="urn:microsoft.com/office/officeart/2005/8/layout/hierarchy1"/>
    <dgm:cxn modelId="{B7ED5312-E150-4D73-959E-41FE04811E5A}" type="presParOf" srcId="{315F25F7-D395-41E9-A79B-6CC847FD62AD}" destId="{36CED83A-532B-4B52-A61A-3587F6974045}" srcOrd="3" destOrd="0" presId="urn:microsoft.com/office/officeart/2005/8/layout/hierarchy1"/>
    <dgm:cxn modelId="{60CBB03C-D55D-46F2-8954-08752D3808B2}" type="presParOf" srcId="{36CED83A-532B-4B52-A61A-3587F6974045}" destId="{B59243C0-EDDD-4C62-91D4-B5F50CA80F5E}" srcOrd="0" destOrd="0" presId="urn:microsoft.com/office/officeart/2005/8/layout/hierarchy1"/>
    <dgm:cxn modelId="{A2A67E48-2484-432D-9985-17EE910165C8}" type="presParOf" srcId="{B59243C0-EDDD-4C62-91D4-B5F50CA80F5E}" destId="{A83B8A70-F3F4-483C-8C21-5E215E0AD3D4}" srcOrd="0" destOrd="0" presId="urn:microsoft.com/office/officeart/2005/8/layout/hierarchy1"/>
    <dgm:cxn modelId="{C1AE2C5A-0781-439C-90AD-AD3B4BB33317}" type="presParOf" srcId="{B59243C0-EDDD-4C62-91D4-B5F50CA80F5E}" destId="{10DBDB03-C99E-49F1-B01C-571526F353B4}" srcOrd="1" destOrd="0" presId="urn:microsoft.com/office/officeart/2005/8/layout/hierarchy1"/>
    <dgm:cxn modelId="{9D280DCC-57A0-430F-8804-621F8B006ACF}" type="presParOf" srcId="{36CED83A-532B-4B52-A61A-3587F6974045}" destId="{C6D5DB1A-E10B-4738-9AC1-8F5D19CE3846}" srcOrd="1" destOrd="0" presId="urn:microsoft.com/office/officeart/2005/8/layout/hierarchy1"/>
    <dgm:cxn modelId="{7C22D820-9477-48CD-8A67-2EE85D42B3CF}" type="presParOf" srcId="{315F25F7-D395-41E9-A79B-6CC847FD62AD}" destId="{3400994F-212B-439C-905C-92F405AD6316}" srcOrd="4" destOrd="0" presId="urn:microsoft.com/office/officeart/2005/8/layout/hierarchy1"/>
    <dgm:cxn modelId="{250EFC7A-7592-4B7F-95E7-241A405DB5F6}" type="presParOf" srcId="{3400994F-212B-439C-905C-92F405AD6316}" destId="{04AB764B-0ED6-4AE6-B4BD-F582C59981D9}" srcOrd="0" destOrd="0" presId="urn:microsoft.com/office/officeart/2005/8/layout/hierarchy1"/>
    <dgm:cxn modelId="{25980873-A537-47CA-B805-0768D74CC3E2}" type="presParOf" srcId="{04AB764B-0ED6-4AE6-B4BD-F582C59981D9}" destId="{7FE9E540-6A59-4FF1-BE95-EC058FAE58F7}" srcOrd="0" destOrd="0" presId="urn:microsoft.com/office/officeart/2005/8/layout/hierarchy1"/>
    <dgm:cxn modelId="{11A49837-44E3-4BC4-AE70-8C35B35FE185}" type="presParOf" srcId="{04AB764B-0ED6-4AE6-B4BD-F582C59981D9}" destId="{5F4B1A71-B0BC-4FD2-9DC9-E2B1D15B9FEF}" srcOrd="1" destOrd="0" presId="urn:microsoft.com/office/officeart/2005/8/layout/hierarchy1"/>
    <dgm:cxn modelId="{5C62CDB2-714B-46C7-B286-B2A1D65CF2D2}" type="presParOf" srcId="{3400994F-212B-439C-905C-92F405AD6316}" destId="{E2ABFB74-92DA-41E4-848D-0144F294F9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49DD9C8-AB55-408A-BF43-62158E714C40}" type="doc">
      <dgm:prSet loTypeId="urn:microsoft.com/office/officeart/2016/7/layout/Basic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907C7D8-01EF-44F9-8C66-6F6537D0BE46}">
      <dgm:prSet/>
      <dgm:spPr/>
      <dgm:t>
        <a:bodyPr/>
        <a:lstStyle/>
        <a:p>
          <a:r>
            <a:rPr lang="en-US"/>
            <a:t>قال عمر: "من أراد الفقه فليأتِ مُعاذًا"</a:t>
          </a:r>
        </a:p>
      </dgm:t>
    </dgm:pt>
    <dgm:pt modelId="{21F4C253-5F77-440F-8B31-D5E46B07308E}" type="parTrans" cxnId="{6245C04E-95C7-403B-9147-7BE4BC6802FB}">
      <dgm:prSet/>
      <dgm:spPr/>
      <dgm:t>
        <a:bodyPr/>
        <a:lstStyle/>
        <a:p>
          <a:endParaRPr lang="en-US"/>
        </a:p>
      </dgm:t>
    </dgm:pt>
    <dgm:pt modelId="{5D545DE4-3DA0-46F6-A647-B37EB6C602CB}" type="sibTrans" cxnId="{6245C04E-95C7-403B-9147-7BE4BC6802FB}">
      <dgm:prSet/>
      <dgm:spPr/>
      <dgm:t>
        <a:bodyPr/>
        <a:lstStyle/>
        <a:p>
          <a:endParaRPr lang="en-US"/>
        </a:p>
      </dgm:t>
    </dgm:pt>
    <dgm:pt modelId="{C6BEAEC1-7782-498E-8D9B-6AA736945AAB}">
      <dgm:prSet/>
      <dgm:spPr/>
      <dgm:t>
        <a:bodyPr/>
        <a:lstStyle/>
        <a:p>
          <a:r>
            <a:rPr lang="en-US"/>
            <a:t>وكان أبو موسى الأشعري يصفه بأنه "أعلم الناس بكتاب الله"</a:t>
          </a:r>
        </a:p>
      </dgm:t>
    </dgm:pt>
    <dgm:pt modelId="{4A31EB45-DE34-4147-A363-FA41C1FF7FD1}" type="parTrans" cxnId="{B13708FD-76CE-4145-BC4F-183CEE499CF8}">
      <dgm:prSet/>
      <dgm:spPr/>
      <dgm:t>
        <a:bodyPr/>
        <a:lstStyle/>
        <a:p>
          <a:endParaRPr lang="en-US"/>
        </a:p>
      </dgm:t>
    </dgm:pt>
    <dgm:pt modelId="{B8AE11F1-A275-48AA-A97E-899BA0ED2762}" type="sibTrans" cxnId="{B13708FD-76CE-4145-BC4F-183CEE499CF8}">
      <dgm:prSet/>
      <dgm:spPr/>
      <dgm:t>
        <a:bodyPr/>
        <a:lstStyle/>
        <a:p>
          <a:endParaRPr lang="en-US"/>
        </a:p>
      </dgm:t>
    </dgm:pt>
    <dgm:pt modelId="{9BB66C41-EC16-4A21-8CAF-0E80AF5E7C57}" type="pres">
      <dgm:prSet presAssocID="{C49DD9C8-AB55-408A-BF43-62158E714C40}" presName="Name0" presStyleCnt="0">
        <dgm:presLayoutVars>
          <dgm:dir/>
          <dgm:resizeHandles val="exact"/>
        </dgm:presLayoutVars>
      </dgm:prSet>
      <dgm:spPr/>
    </dgm:pt>
    <dgm:pt modelId="{6E8B0BCA-319B-45FD-974A-25551C04DB3A}" type="pres">
      <dgm:prSet presAssocID="{4907C7D8-01EF-44F9-8C66-6F6537D0BE46}" presName="node" presStyleLbl="node1" presStyleIdx="0" presStyleCnt="3">
        <dgm:presLayoutVars>
          <dgm:bulletEnabled val="1"/>
        </dgm:presLayoutVars>
      </dgm:prSet>
      <dgm:spPr/>
    </dgm:pt>
    <dgm:pt modelId="{C62E637C-CF8B-489B-8660-F43FA8B6B63C}" type="pres">
      <dgm:prSet presAssocID="{5D545DE4-3DA0-46F6-A647-B37EB6C602CB}" presName="sibTransSpacerBeforeConnector" presStyleCnt="0"/>
      <dgm:spPr/>
    </dgm:pt>
    <dgm:pt modelId="{CDAC170F-11BE-4DBD-A8FE-41829F7AB352}" type="pres">
      <dgm:prSet presAssocID="{5D545DE4-3DA0-46F6-A647-B37EB6C602CB}" presName="sibTrans" presStyleLbl="node1" presStyleIdx="1" presStyleCnt="3"/>
      <dgm:spPr/>
    </dgm:pt>
    <dgm:pt modelId="{243D7CAB-137D-4CAE-BA69-D7D4DA33FD17}" type="pres">
      <dgm:prSet presAssocID="{5D545DE4-3DA0-46F6-A647-B37EB6C602CB}" presName="sibTransSpacerAfterConnector" presStyleCnt="0"/>
      <dgm:spPr/>
    </dgm:pt>
    <dgm:pt modelId="{2AF88A01-FC36-4D6B-A136-D0B0EEF97BFF}" type="pres">
      <dgm:prSet presAssocID="{C6BEAEC1-7782-498E-8D9B-6AA736945AAB}" presName="node" presStyleLbl="node1" presStyleIdx="2" presStyleCnt="3">
        <dgm:presLayoutVars>
          <dgm:bulletEnabled val="1"/>
        </dgm:presLayoutVars>
      </dgm:prSet>
      <dgm:spPr/>
    </dgm:pt>
  </dgm:ptLst>
  <dgm:cxnLst>
    <dgm:cxn modelId="{9C1F2420-5EC9-4A06-A170-00C345867758}" type="presOf" srcId="{4907C7D8-01EF-44F9-8C66-6F6537D0BE46}" destId="{6E8B0BCA-319B-45FD-974A-25551C04DB3A}" srcOrd="0" destOrd="0" presId="urn:microsoft.com/office/officeart/2016/7/layout/BasicProcessNew"/>
    <dgm:cxn modelId="{53A31365-FDAF-4870-885F-53CE1292C684}" type="presOf" srcId="{5D545DE4-3DA0-46F6-A647-B37EB6C602CB}" destId="{CDAC170F-11BE-4DBD-A8FE-41829F7AB352}" srcOrd="0" destOrd="0" presId="urn:microsoft.com/office/officeart/2016/7/layout/BasicProcessNew"/>
    <dgm:cxn modelId="{92215347-FCF0-44B9-83DB-44E1B2B2DC8B}" type="presOf" srcId="{C6BEAEC1-7782-498E-8D9B-6AA736945AAB}" destId="{2AF88A01-FC36-4D6B-A136-D0B0EEF97BFF}" srcOrd="0" destOrd="0" presId="urn:microsoft.com/office/officeart/2016/7/layout/BasicProcessNew"/>
    <dgm:cxn modelId="{6245C04E-95C7-403B-9147-7BE4BC6802FB}" srcId="{C49DD9C8-AB55-408A-BF43-62158E714C40}" destId="{4907C7D8-01EF-44F9-8C66-6F6537D0BE46}" srcOrd="0" destOrd="0" parTransId="{21F4C253-5F77-440F-8B31-D5E46B07308E}" sibTransId="{5D545DE4-3DA0-46F6-A647-B37EB6C602CB}"/>
    <dgm:cxn modelId="{3F77528B-3B82-4070-9847-6BAC16E6DF94}" type="presOf" srcId="{C49DD9C8-AB55-408A-BF43-62158E714C40}" destId="{9BB66C41-EC16-4A21-8CAF-0E80AF5E7C57}" srcOrd="0" destOrd="0" presId="urn:microsoft.com/office/officeart/2016/7/layout/BasicProcessNew"/>
    <dgm:cxn modelId="{B13708FD-76CE-4145-BC4F-183CEE499CF8}" srcId="{C49DD9C8-AB55-408A-BF43-62158E714C40}" destId="{C6BEAEC1-7782-498E-8D9B-6AA736945AAB}" srcOrd="1" destOrd="0" parTransId="{4A31EB45-DE34-4147-A363-FA41C1FF7FD1}" sibTransId="{B8AE11F1-A275-48AA-A97E-899BA0ED2762}"/>
    <dgm:cxn modelId="{AA88AA1B-6952-4190-ADA0-6C0EC26D25E6}" type="presParOf" srcId="{9BB66C41-EC16-4A21-8CAF-0E80AF5E7C57}" destId="{6E8B0BCA-319B-45FD-974A-25551C04DB3A}" srcOrd="0" destOrd="0" presId="urn:microsoft.com/office/officeart/2016/7/layout/BasicProcessNew"/>
    <dgm:cxn modelId="{144E4F01-42A0-494B-866E-91A3BAD3FB45}" type="presParOf" srcId="{9BB66C41-EC16-4A21-8CAF-0E80AF5E7C57}" destId="{C62E637C-CF8B-489B-8660-F43FA8B6B63C}" srcOrd="1" destOrd="0" presId="urn:microsoft.com/office/officeart/2016/7/layout/BasicProcessNew"/>
    <dgm:cxn modelId="{4BE4C9BF-0758-4C85-81A1-E90DCB310C25}" type="presParOf" srcId="{9BB66C41-EC16-4A21-8CAF-0E80AF5E7C57}" destId="{CDAC170F-11BE-4DBD-A8FE-41829F7AB352}" srcOrd="2" destOrd="0" presId="urn:microsoft.com/office/officeart/2016/7/layout/BasicProcessNew"/>
    <dgm:cxn modelId="{4BDE8E0B-9BB5-40C8-BB5A-8AEAC8E8A3FA}" type="presParOf" srcId="{9BB66C41-EC16-4A21-8CAF-0E80AF5E7C57}" destId="{243D7CAB-137D-4CAE-BA69-D7D4DA33FD17}" srcOrd="3" destOrd="0" presId="urn:microsoft.com/office/officeart/2016/7/layout/BasicProcessNew"/>
    <dgm:cxn modelId="{477823A4-6465-464B-A78A-09DC3C2A2B2A}" type="presParOf" srcId="{9BB66C41-EC16-4A21-8CAF-0E80AF5E7C57}" destId="{2AF88A01-FC36-4D6B-A136-D0B0EEF97BFF}" srcOrd="4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6C118A7-E808-4A87-B7EF-D9291265BFBB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62B4F40-2219-4AD9-899D-FC273547DC99}">
      <dgm:prSet/>
      <dgm:spPr/>
      <dgm:t>
        <a:bodyPr/>
        <a:lstStyle/>
        <a:p>
          <a:r>
            <a:rPr lang="en-US"/>
            <a:t>تُوفِّي في طاعون عمواس سنة 18 هـ</a:t>
          </a:r>
        </a:p>
      </dgm:t>
    </dgm:pt>
    <dgm:pt modelId="{D737BBA4-EA25-427A-B6C6-05FAEBAB2DF2}" type="parTrans" cxnId="{9D11DDF3-FE91-4CDA-99A3-124577BC4B18}">
      <dgm:prSet/>
      <dgm:spPr/>
      <dgm:t>
        <a:bodyPr/>
        <a:lstStyle/>
        <a:p>
          <a:endParaRPr lang="en-US"/>
        </a:p>
      </dgm:t>
    </dgm:pt>
    <dgm:pt modelId="{44FA6937-A418-4795-820A-341F26A7D27B}" type="sibTrans" cxnId="{9D11DDF3-FE91-4CDA-99A3-124577BC4B1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F09D9164-9D0B-4600-B186-CF22CF92EF59}">
      <dgm:prSet/>
      <dgm:spPr/>
      <dgm:t>
        <a:bodyPr/>
        <a:lstStyle/>
        <a:p>
          <a:r>
            <a:rPr lang="en-US"/>
            <a:t>عن عمر نحو 33 عامًا</a:t>
          </a:r>
        </a:p>
      </dgm:t>
    </dgm:pt>
    <dgm:pt modelId="{5D0E9C89-E319-4568-AE37-0B3ABBDBAE6B}" type="parTrans" cxnId="{E9D41005-D650-4B8D-853B-111F68772469}">
      <dgm:prSet/>
      <dgm:spPr/>
      <dgm:t>
        <a:bodyPr/>
        <a:lstStyle/>
        <a:p>
          <a:endParaRPr lang="en-US"/>
        </a:p>
      </dgm:t>
    </dgm:pt>
    <dgm:pt modelId="{320DBE3D-EB6E-45A4-A422-F48433BE2177}" type="sibTrans" cxnId="{E9D41005-D650-4B8D-853B-111F68772469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54EEFF58-15F4-4EEB-A7C0-E8D83A1DE1E7}">
      <dgm:prSet/>
      <dgm:spPr/>
      <dgm:t>
        <a:bodyPr/>
        <a:lstStyle/>
        <a:p>
          <a:r>
            <a:rPr lang="en-US"/>
            <a:t>رغم قِصر عُمره ترك أثرًا عظيمًا</a:t>
          </a:r>
        </a:p>
      </dgm:t>
    </dgm:pt>
    <dgm:pt modelId="{EBC2DF1B-9A71-42EF-8A94-0662287D8193}" type="parTrans" cxnId="{2C8FDCC1-14F8-4EC9-93AA-F97BC935BAC4}">
      <dgm:prSet/>
      <dgm:spPr/>
      <dgm:t>
        <a:bodyPr/>
        <a:lstStyle/>
        <a:p>
          <a:endParaRPr lang="en-US"/>
        </a:p>
      </dgm:t>
    </dgm:pt>
    <dgm:pt modelId="{182E97CD-76DE-4DE7-B8EC-93A92F1D5439}" type="sibTrans" cxnId="{2C8FDCC1-14F8-4EC9-93AA-F97BC935BAC4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4B5C1FCD-C93B-4BD5-9FFC-484643C2EDA3}" type="pres">
      <dgm:prSet presAssocID="{26C118A7-E808-4A87-B7EF-D9291265BFBB}" presName="Name0" presStyleCnt="0">
        <dgm:presLayoutVars>
          <dgm:animLvl val="lvl"/>
          <dgm:resizeHandles val="exact"/>
        </dgm:presLayoutVars>
      </dgm:prSet>
      <dgm:spPr/>
    </dgm:pt>
    <dgm:pt modelId="{312C32D6-A1D0-4489-A951-32871E909A65}" type="pres">
      <dgm:prSet presAssocID="{562B4F40-2219-4AD9-899D-FC273547DC99}" presName="compositeNode" presStyleCnt="0">
        <dgm:presLayoutVars>
          <dgm:bulletEnabled val="1"/>
        </dgm:presLayoutVars>
      </dgm:prSet>
      <dgm:spPr/>
    </dgm:pt>
    <dgm:pt modelId="{0B737A92-8E21-47D1-A75A-8B9299DF043E}" type="pres">
      <dgm:prSet presAssocID="{562B4F40-2219-4AD9-899D-FC273547DC99}" presName="bgRect" presStyleLbl="alignNode1" presStyleIdx="0" presStyleCnt="3"/>
      <dgm:spPr/>
    </dgm:pt>
    <dgm:pt modelId="{D0B4DCDC-1C03-4DD4-B184-360A9A7BA51A}" type="pres">
      <dgm:prSet presAssocID="{44FA6937-A418-4795-820A-341F26A7D27B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66CA5617-53C1-452A-BFA4-2B8385BC94B3}" type="pres">
      <dgm:prSet presAssocID="{562B4F40-2219-4AD9-899D-FC273547DC99}" presName="nodeRect" presStyleLbl="alignNode1" presStyleIdx="0" presStyleCnt="3">
        <dgm:presLayoutVars>
          <dgm:bulletEnabled val="1"/>
        </dgm:presLayoutVars>
      </dgm:prSet>
      <dgm:spPr/>
    </dgm:pt>
    <dgm:pt modelId="{CAF9A3A0-FE01-44FD-A6AD-FB3F3EC1B051}" type="pres">
      <dgm:prSet presAssocID="{44FA6937-A418-4795-820A-341F26A7D27B}" presName="sibTrans" presStyleCnt="0"/>
      <dgm:spPr/>
    </dgm:pt>
    <dgm:pt modelId="{9D2DD1D1-B39F-4C86-961A-C06CC6885841}" type="pres">
      <dgm:prSet presAssocID="{F09D9164-9D0B-4600-B186-CF22CF92EF59}" presName="compositeNode" presStyleCnt="0">
        <dgm:presLayoutVars>
          <dgm:bulletEnabled val="1"/>
        </dgm:presLayoutVars>
      </dgm:prSet>
      <dgm:spPr/>
    </dgm:pt>
    <dgm:pt modelId="{3778DB90-35E6-4C74-9433-E35A27ACAAF8}" type="pres">
      <dgm:prSet presAssocID="{F09D9164-9D0B-4600-B186-CF22CF92EF59}" presName="bgRect" presStyleLbl="alignNode1" presStyleIdx="1" presStyleCnt="3"/>
      <dgm:spPr/>
    </dgm:pt>
    <dgm:pt modelId="{D3BFD636-75F9-4762-890D-FC1B29E5D28C}" type="pres">
      <dgm:prSet presAssocID="{320DBE3D-EB6E-45A4-A422-F48433BE2177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443E71FB-AC53-4D85-A294-B10C6A8162FB}" type="pres">
      <dgm:prSet presAssocID="{F09D9164-9D0B-4600-B186-CF22CF92EF59}" presName="nodeRect" presStyleLbl="alignNode1" presStyleIdx="1" presStyleCnt="3">
        <dgm:presLayoutVars>
          <dgm:bulletEnabled val="1"/>
        </dgm:presLayoutVars>
      </dgm:prSet>
      <dgm:spPr/>
    </dgm:pt>
    <dgm:pt modelId="{388D8E2B-60F4-43E2-A0FE-88DD3D28AFF8}" type="pres">
      <dgm:prSet presAssocID="{320DBE3D-EB6E-45A4-A422-F48433BE2177}" presName="sibTrans" presStyleCnt="0"/>
      <dgm:spPr/>
    </dgm:pt>
    <dgm:pt modelId="{34A51369-9BBC-465C-B2CF-722C91D191DF}" type="pres">
      <dgm:prSet presAssocID="{54EEFF58-15F4-4EEB-A7C0-E8D83A1DE1E7}" presName="compositeNode" presStyleCnt="0">
        <dgm:presLayoutVars>
          <dgm:bulletEnabled val="1"/>
        </dgm:presLayoutVars>
      </dgm:prSet>
      <dgm:spPr/>
    </dgm:pt>
    <dgm:pt modelId="{DB7EEA2E-FD33-4BC7-A380-0E8A31F3EB58}" type="pres">
      <dgm:prSet presAssocID="{54EEFF58-15F4-4EEB-A7C0-E8D83A1DE1E7}" presName="bgRect" presStyleLbl="alignNode1" presStyleIdx="2" presStyleCnt="3"/>
      <dgm:spPr/>
    </dgm:pt>
    <dgm:pt modelId="{DD594831-DD92-4AAA-A1AB-D1CF99D00E3C}" type="pres">
      <dgm:prSet presAssocID="{182E97CD-76DE-4DE7-B8EC-93A92F1D5439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453303AB-697F-4112-B0F5-AE1B60CE6E21}" type="pres">
      <dgm:prSet presAssocID="{54EEFF58-15F4-4EEB-A7C0-E8D83A1DE1E7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70F92002-D3D9-4309-A223-0D419EF83842}" type="presOf" srcId="{562B4F40-2219-4AD9-899D-FC273547DC99}" destId="{0B737A92-8E21-47D1-A75A-8B9299DF043E}" srcOrd="0" destOrd="0" presId="urn:microsoft.com/office/officeart/2016/7/layout/LinearBlockProcessNumbered"/>
    <dgm:cxn modelId="{E9D41005-D650-4B8D-853B-111F68772469}" srcId="{26C118A7-E808-4A87-B7EF-D9291265BFBB}" destId="{F09D9164-9D0B-4600-B186-CF22CF92EF59}" srcOrd="1" destOrd="0" parTransId="{5D0E9C89-E319-4568-AE37-0B3ABBDBAE6B}" sibTransId="{320DBE3D-EB6E-45A4-A422-F48433BE2177}"/>
    <dgm:cxn modelId="{42C01106-9ED0-4875-ACE7-7E19F65BD5E8}" type="presOf" srcId="{26C118A7-E808-4A87-B7EF-D9291265BFBB}" destId="{4B5C1FCD-C93B-4BD5-9FFC-484643C2EDA3}" srcOrd="0" destOrd="0" presId="urn:microsoft.com/office/officeart/2016/7/layout/LinearBlockProcessNumbered"/>
    <dgm:cxn modelId="{DEB14508-3B3E-4092-B17D-49BC98C6C3C2}" type="presOf" srcId="{F09D9164-9D0B-4600-B186-CF22CF92EF59}" destId="{3778DB90-35E6-4C74-9433-E35A27ACAAF8}" srcOrd="0" destOrd="0" presId="urn:microsoft.com/office/officeart/2016/7/layout/LinearBlockProcessNumbered"/>
    <dgm:cxn modelId="{8D75D267-FC20-4CC0-B83B-898EA516A906}" type="presOf" srcId="{182E97CD-76DE-4DE7-B8EC-93A92F1D5439}" destId="{DD594831-DD92-4AAA-A1AB-D1CF99D00E3C}" srcOrd="0" destOrd="0" presId="urn:microsoft.com/office/officeart/2016/7/layout/LinearBlockProcessNumbered"/>
    <dgm:cxn modelId="{94F2636F-DBE6-4E1D-9280-38F31514AA63}" type="presOf" srcId="{54EEFF58-15F4-4EEB-A7C0-E8D83A1DE1E7}" destId="{453303AB-697F-4112-B0F5-AE1B60CE6E21}" srcOrd="1" destOrd="0" presId="urn:microsoft.com/office/officeart/2016/7/layout/LinearBlockProcessNumbered"/>
    <dgm:cxn modelId="{EC271053-2814-4082-8620-A2EF905BF45C}" type="presOf" srcId="{44FA6937-A418-4795-820A-341F26A7D27B}" destId="{D0B4DCDC-1C03-4DD4-B184-360A9A7BA51A}" srcOrd="0" destOrd="0" presId="urn:microsoft.com/office/officeart/2016/7/layout/LinearBlockProcessNumbered"/>
    <dgm:cxn modelId="{CAE32E89-3341-4849-8462-A732FC0A78DA}" type="presOf" srcId="{320DBE3D-EB6E-45A4-A422-F48433BE2177}" destId="{D3BFD636-75F9-4762-890D-FC1B29E5D28C}" srcOrd="0" destOrd="0" presId="urn:microsoft.com/office/officeart/2016/7/layout/LinearBlockProcessNumbered"/>
    <dgm:cxn modelId="{AF76D3AA-4F0B-454B-9760-5E96F928440F}" type="presOf" srcId="{54EEFF58-15F4-4EEB-A7C0-E8D83A1DE1E7}" destId="{DB7EEA2E-FD33-4BC7-A380-0E8A31F3EB58}" srcOrd="0" destOrd="0" presId="urn:microsoft.com/office/officeart/2016/7/layout/LinearBlockProcessNumbered"/>
    <dgm:cxn modelId="{18FD59B5-CB7B-4999-BACE-92B64AD28782}" type="presOf" srcId="{F09D9164-9D0B-4600-B186-CF22CF92EF59}" destId="{443E71FB-AC53-4D85-A294-B10C6A8162FB}" srcOrd="1" destOrd="0" presId="urn:microsoft.com/office/officeart/2016/7/layout/LinearBlockProcessNumbered"/>
    <dgm:cxn modelId="{A31292B9-6859-472E-9DB6-8E74F5021980}" type="presOf" srcId="{562B4F40-2219-4AD9-899D-FC273547DC99}" destId="{66CA5617-53C1-452A-BFA4-2B8385BC94B3}" srcOrd="1" destOrd="0" presId="urn:microsoft.com/office/officeart/2016/7/layout/LinearBlockProcessNumbered"/>
    <dgm:cxn modelId="{2C8FDCC1-14F8-4EC9-93AA-F97BC935BAC4}" srcId="{26C118A7-E808-4A87-B7EF-D9291265BFBB}" destId="{54EEFF58-15F4-4EEB-A7C0-E8D83A1DE1E7}" srcOrd="2" destOrd="0" parTransId="{EBC2DF1B-9A71-42EF-8A94-0662287D8193}" sibTransId="{182E97CD-76DE-4DE7-B8EC-93A92F1D5439}"/>
    <dgm:cxn modelId="{9D11DDF3-FE91-4CDA-99A3-124577BC4B18}" srcId="{26C118A7-E808-4A87-B7EF-D9291265BFBB}" destId="{562B4F40-2219-4AD9-899D-FC273547DC99}" srcOrd="0" destOrd="0" parTransId="{D737BBA4-EA25-427A-B6C6-05FAEBAB2DF2}" sibTransId="{44FA6937-A418-4795-820A-341F26A7D27B}"/>
    <dgm:cxn modelId="{9EA4D2E6-9167-49A3-94F1-D2AC798C1050}" type="presParOf" srcId="{4B5C1FCD-C93B-4BD5-9FFC-484643C2EDA3}" destId="{312C32D6-A1D0-4489-A951-32871E909A65}" srcOrd="0" destOrd="0" presId="urn:microsoft.com/office/officeart/2016/7/layout/LinearBlockProcessNumbered"/>
    <dgm:cxn modelId="{1DF356C7-7EB3-4D4B-B56B-893B09930524}" type="presParOf" srcId="{312C32D6-A1D0-4489-A951-32871E909A65}" destId="{0B737A92-8E21-47D1-A75A-8B9299DF043E}" srcOrd="0" destOrd="0" presId="urn:microsoft.com/office/officeart/2016/7/layout/LinearBlockProcessNumbered"/>
    <dgm:cxn modelId="{39C6309B-B407-455F-8CD1-5FB42CB8241C}" type="presParOf" srcId="{312C32D6-A1D0-4489-A951-32871E909A65}" destId="{D0B4DCDC-1C03-4DD4-B184-360A9A7BA51A}" srcOrd="1" destOrd="0" presId="urn:microsoft.com/office/officeart/2016/7/layout/LinearBlockProcessNumbered"/>
    <dgm:cxn modelId="{A2D56B1F-8AAB-4663-A44A-B31E53B6D490}" type="presParOf" srcId="{312C32D6-A1D0-4489-A951-32871E909A65}" destId="{66CA5617-53C1-452A-BFA4-2B8385BC94B3}" srcOrd="2" destOrd="0" presId="urn:microsoft.com/office/officeart/2016/7/layout/LinearBlockProcessNumbered"/>
    <dgm:cxn modelId="{ADD91131-ED1E-4072-89B1-93DE61968115}" type="presParOf" srcId="{4B5C1FCD-C93B-4BD5-9FFC-484643C2EDA3}" destId="{CAF9A3A0-FE01-44FD-A6AD-FB3F3EC1B051}" srcOrd="1" destOrd="0" presId="urn:microsoft.com/office/officeart/2016/7/layout/LinearBlockProcessNumbered"/>
    <dgm:cxn modelId="{24EF7F14-1AD0-43A0-AE69-F6E226A45892}" type="presParOf" srcId="{4B5C1FCD-C93B-4BD5-9FFC-484643C2EDA3}" destId="{9D2DD1D1-B39F-4C86-961A-C06CC6885841}" srcOrd="2" destOrd="0" presId="urn:microsoft.com/office/officeart/2016/7/layout/LinearBlockProcessNumbered"/>
    <dgm:cxn modelId="{CCF04067-FC8D-47F1-B1AD-7A70BF177C12}" type="presParOf" srcId="{9D2DD1D1-B39F-4C86-961A-C06CC6885841}" destId="{3778DB90-35E6-4C74-9433-E35A27ACAAF8}" srcOrd="0" destOrd="0" presId="urn:microsoft.com/office/officeart/2016/7/layout/LinearBlockProcessNumbered"/>
    <dgm:cxn modelId="{63AB6C65-634E-4740-808A-ADD61DEC0222}" type="presParOf" srcId="{9D2DD1D1-B39F-4C86-961A-C06CC6885841}" destId="{D3BFD636-75F9-4762-890D-FC1B29E5D28C}" srcOrd="1" destOrd="0" presId="urn:microsoft.com/office/officeart/2016/7/layout/LinearBlockProcessNumbered"/>
    <dgm:cxn modelId="{CCD5C608-87ED-447F-9692-5BC8A5DE093E}" type="presParOf" srcId="{9D2DD1D1-B39F-4C86-961A-C06CC6885841}" destId="{443E71FB-AC53-4D85-A294-B10C6A8162FB}" srcOrd="2" destOrd="0" presId="urn:microsoft.com/office/officeart/2016/7/layout/LinearBlockProcessNumbered"/>
    <dgm:cxn modelId="{F611486F-636A-4DFF-94D0-4277C3D9AC16}" type="presParOf" srcId="{4B5C1FCD-C93B-4BD5-9FFC-484643C2EDA3}" destId="{388D8E2B-60F4-43E2-A0FE-88DD3D28AFF8}" srcOrd="3" destOrd="0" presId="urn:microsoft.com/office/officeart/2016/7/layout/LinearBlockProcessNumbered"/>
    <dgm:cxn modelId="{2AD3BD0F-6017-416E-B83D-E815016A5A65}" type="presParOf" srcId="{4B5C1FCD-C93B-4BD5-9FFC-484643C2EDA3}" destId="{34A51369-9BBC-465C-B2CF-722C91D191DF}" srcOrd="4" destOrd="0" presId="urn:microsoft.com/office/officeart/2016/7/layout/LinearBlockProcessNumbered"/>
    <dgm:cxn modelId="{A2B26071-A1EB-4307-8F67-08FE738F5283}" type="presParOf" srcId="{34A51369-9BBC-465C-B2CF-722C91D191DF}" destId="{DB7EEA2E-FD33-4BC7-A380-0E8A31F3EB58}" srcOrd="0" destOrd="0" presId="urn:microsoft.com/office/officeart/2016/7/layout/LinearBlockProcessNumbered"/>
    <dgm:cxn modelId="{E106E39B-16DE-45E5-A8FE-138F8ED172D7}" type="presParOf" srcId="{34A51369-9BBC-465C-B2CF-722C91D191DF}" destId="{DD594831-DD92-4AAA-A1AB-D1CF99D00E3C}" srcOrd="1" destOrd="0" presId="urn:microsoft.com/office/officeart/2016/7/layout/LinearBlockProcessNumbered"/>
    <dgm:cxn modelId="{23B4FDF2-7233-4D23-93B9-FAFD1E6633AC}" type="presParOf" srcId="{34A51369-9BBC-465C-B2CF-722C91D191DF}" destId="{453303AB-697F-4112-B0F5-AE1B60CE6E21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52BF3A-AD39-4CCF-87CF-BB7984AFCF82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A194385-6A45-47EA-8F23-37472594A143}">
      <dgm:prSet/>
      <dgm:spPr/>
      <dgm:t>
        <a:bodyPr/>
        <a:lstStyle/>
        <a:p>
          <a:r>
            <a:rPr lang="en-US"/>
            <a:t>مدرسة فقهية في الشام</a:t>
          </a:r>
        </a:p>
      </dgm:t>
    </dgm:pt>
    <dgm:pt modelId="{0537690B-91C3-446A-83C6-240EAFD942F7}" type="parTrans" cxnId="{53A5EADC-2D27-454A-B969-4DECEC4DFC4B}">
      <dgm:prSet/>
      <dgm:spPr/>
      <dgm:t>
        <a:bodyPr/>
        <a:lstStyle/>
        <a:p>
          <a:endParaRPr lang="en-US"/>
        </a:p>
      </dgm:t>
    </dgm:pt>
    <dgm:pt modelId="{1E3324C3-CECF-4224-AB2B-BDB1BC10CFFD}" type="sibTrans" cxnId="{53A5EADC-2D27-454A-B969-4DECEC4DFC4B}">
      <dgm:prSet/>
      <dgm:spPr/>
      <dgm:t>
        <a:bodyPr/>
        <a:lstStyle/>
        <a:p>
          <a:endParaRPr lang="en-US"/>
        </a:p>
      </dgm:t>
    </dgm:pt>
    <dgm:pt modelId="{E4663DE8-EECC-40D9-B46A-B51A6BD5D520}">
      <dgm:prSet/>
      <dgm:spPr/>
      <dgm:t>
        <a:bodyPr/>
        <a:lstStyle/>
        <a:p>
          <a:r>
            <a:rPr lang="en-US"/>
            <a:t>أثر كبير في أصول الاجتهاد</a:t>
          </a:r>
        </a:p>
      </dgm:t>
    </dgm:pt>
    <dgm:pt modelId="{A419A62C-BCD0-4796-845C-96CC6C400713}" type="parTrans" cxnId="{3ED36D01-6C19-4B19-B59C-B56B94739461}">
      <dgm:prSet/>
      <dgm:spPr/>
      <dgm:t>
        <a:bodyPr/>
        <a:lstStyle/>
        <a:p>
          <a:endParaRPr lang="en-US"/>
        </a:p>
      </dgm:t>
    </dgm:pt>
    <dgm:pt modelId="{585F1440-B02D-49C7-990D-F7C01B9C76C7}" type="sibTrans" cxnId="{3ED36D01-6C19-4B19-B59C-B56B94739461}">
      <dgm:prSet/>
      <dgm:spPr/>
      <dgm:t>
        <a:bodyPr/>
        <a:lstStyle/>
        <a:p>
          <a:endParaRPr lang="en-US"/>
        </a:p>
      </dgm:t>
    </dgm:pt>
    <dgm:pt modelId="{ACBD8089-18FB-4066-8065-331B43BB621A}">
      <dgm:prSet/>
      <dgm:spPr/>
      <dgm:t>
        <a:bodyPr/>
        <a:lstStyle/>
        <a:p>
          <a:r>
            <a:rPr lang="en-US"/>
            <a:t>نَقَل العلم لجيل التابعين</a:t>
          </a:r>
        </a:p>
      </dgm:t>
    </dgm:pt>
    <dgm:pt modelId="{A07FF1CF-8D9F-4236-93D3-EF0ED63F5AAE}" type="parTrans" cxnId="{AC6224CD-1EED-460C-95AB-CB6E228FE40D}">
      <dgm:prSet/>
      <dgm:spPr/>
      <dgm:t>
        <a:bodyPr/>
        <a:lstStyle/>
        <a:p>
          <a:endParaRPr lang="en-US"/>
        </a:p>
      </dgm:t>
    </dgm:pt>
    <dgm:pt modelId="{5C84613A-CFE8-40EF-99B0-48BFF2DB8591}" type="sibTrans" cxnId="{AC6224CD-1EED-460C-95AB-CB6E228FE40D}">
      <dgm:prSet/>
      <dgm:spPr/>
      <dgm:t>
        <a:bodyPr/>
        <a:lstStyle/>
        <a:p>
          <a:endParaRPr lang="en-US"/>
        </a:p>
      </dgm:t>
    </dgm:pt>
    <dgm:pt modelId="{F3DED083-6328-4420-A52A-ADDA3BEFEE80}" type="pres">
      <dgm:prSet presAssocID="{0352BF3A-AD39-4CCF-87CF-BB7984AFCF82}" presName="outerComposite" presStyleCnt="0">
        <dgm:presLayoutVars>
          <dgm:chMax val="5"/>
          <dgm:dir/>
          <dgm:resizeHandles val="exact"/>
        </dgm:presLayoutVars>
      </dgm:prSet>
      <dgm:spPr/>
    </dgm:pt>
    <dgm:pt modelId="{B02C179C-7244-4E23-A1EA-94C657309570}" type="pres">
      <dgm:prSet presAssocID="{0352BF3A-AD39-4CCF-87CF-BB7984AFCF82}" presName="dummyMaxCanvas" presStyleCnt="0">
        <dgm:presLayoutVars/>
      </dgm:prSet>
      <dgm:spPr/>
    </dgm:pt>
    <dgm:pt modelId="{20B56232-887C-4158-96AE-DA86B3BBC047}" type="pres">
      <dgm:prSet presAssocID="{0352BF3A-AD39-4CCF-87CF-BB7984AFCF82}" presName="ThreeNodes_1" presStyleLbl="node1" presStyleIdx="0" presStyleCnt="3">
        <dgm:presLayoutVars>
          <dgm:bulletEnabled val="1"/>
        </dgm:presLayoutVars>
      </dgm:prSet>
      <dgm:spPr/>
    </dgm:pt>
    <dgm:pt modelId="{AFBD8841-385E-43B1-82DC-24F780285D68}" type="pres">
      <dgm:prSet presAssocID="{0352BF3A-AD39-4CCF-87CF-BB7984AFCF82}" presName="ThreeNodes_2" presStyleLbl="node1" presStyleIdx="1" presStyleCnt="3">
        <dgm:presLayoutVars>
          <dgm:bulletEnabled val="1"/>
        </dgm:presLayoutVars>
      </dgm:prSet>
      <dgm:spPr/>
    </dgm:pt>
    <dgm:pt modelId="{85E48946-CFE0-4A5B-BB1A-E7E11427D149}" type="pres">
      <dgm:prSet presAssocID="{0352BF3A-AD39-4CCF-87CF-BB7984AFCF82}" presName="ThreeNodes_3" presStyleLbl="node1" presStyleIdx="2" presStyleCnt="3">
        <dgm:presLayoutVars>
          <dgm:bulletEnabled val="1"/>
        </dgm:presLayoutVars>
      </dgm:prSet>
      <dgm:spPr/>
    </dgm:pt>
    <dgm:pt modelId="{FF06328D-4242-4FDC-97A4-18A580539905}" type="pres">
      <dgm:prSet presAssocID="{0352BF3A-AD39-4CCF-87CF-BB7984AFCF82}" presName="ThreeConn_1-2" presStyleLbl="fgAccFollowNode1" presStyleIdx="0" presStyleCnt="2">
        <dgm:presLayoutVars>
          <dgm:bulletEnabled val="1"/>
        </dgm:presLayoutVars>
      </dgm:prSet>
      <dgm:spPr/>
    </dgm:pt>
    <dgm:pt modelId="{FA4F1B85-42BA-4994-8B0C-A028349AD962}" type="pres">
      <dgm:prSet presAssocID="{0352BF3A-AD39-4CCF-87CF-BB7984AFCF82}" presName="ThreeConn_2-3" presStyleLbl="fgAccFollowNode1" presStyleIdx="1" presStyleCnt="2">
        <dgm:presLayoutVars>
          <dgm:bulletEnabled val="1"/>
        </dgm:presLayoutVars>
      </dgm:prSet>
      <dgm:spPr/>
    </dgm:pt>
    <dgm:pt modelId="{1D9E205B-D72E-4110-9EEB-FE10FDC8C626}" type="pres">
      <dgm:prSet presAssocID="{0352BF3A-AD39-4CCF-87CF-BB7984AFCF82}" presName="ThreeNodes_1_text" presStyleLbl="node1" presStyleIdx="2" presStyleCnt="3">
        <dgm:presLayoutVars>
          <dgm:bulletEnabled val="1"/>
        </dgm:presLayoutVars>
      </dgm:prSet>
      <dgm:spPr/>
    </dgm:pt>
    <dgm:pt modelId="{1451CFA1-02DC-4CC6-87CF-28B6289CD73A}" type="pres">
      <dgm:prSet presAssocID="{0352BF3A-AD39-4CCF-87CF-BB7984AFCF82}" presName="ThreeNodes_2_text" presStyleLbl="node1" presStyleIdx="2" presStyleCnt="3">
        <dgm:presLayoutVars>
          <dgm:bulletEnabled val="1"/>
        </dgm:presLayoutVars>
      </dgm:prSet>
      <dgm:spPr/>
    </dgm:pt>
    <dgm:pt modelId="{BA3F3E6A-4FEB-43D2-B441-A4F8BD2FB0F1}" type="pres">
      <dgm:prSet presAssocID="{0352BF3A-AD39-4CCF-87CF-BB7984AFCF8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ED36D01-6C19-4B19-B59C-B56B94739461}" srcId="{0352BF3A-AD39-4CCF-87CF-BB7984AFCF82}" destId="{E4663DE8-EECC-40D9-B46A-B51A6BD5D520}" srcOrd="1" destOrd="0" parTransId="{A419A62C-BCD0-4796-845C-96CC6C400713}" sibTransId="{585F1440-B02D-49C7-990D-F7C01B9C76C7}"/>
    <dgm:cxn modelId="{919E8F01-B84B-454B-A313-C2B5FB3740CB}" type="presOf" srcId="{ACBD8089-18FB-4066-8065-331B43BB621A}" destId="{BA3F3E6A-4FEB-43D2-B441-A4F8BD2FB0F1}" srcOrd="1" destOrd="0" presId="urn:microsoft.com/office/officeart/2005/8/layout/vProcess5"/>
    <dgm:cxn modelId="{388BC117-D98F-4A8A-B4D0-57C56908098C}" type="presOf" srcId="{FA194385-6A45-47EA-8F23-37472594A143}" destId="{1D9E205B-D72E-4110-9EEB-FE10FDC8C626}" srcOrd="1" destOrd="0" presId="urn:microsoft.com/office/officeart/2005/8/layout/vProcess5"/>
    <dgm:cxn modelId="{F3278220-C308-47A3-872B-DD96B786DFAF}" type="presOf" srcId="{0352BF3A-AD39-4CCF-87CF-BB7984AFCF82}" destId="{F3DED083-6328-4420-A52A-ADDA3BEFEE80}" srcOrd="0" destOrd="0" presId="urn:microsoft.com/office/officeart/2005/8/layout/vProcess5"/>
    <dgm:cxn modelId="{34952723-AA63-4563-9B4C-6297DF938451}" type="presOf" srcId="{1E3324C3-CECF-4224-AB2B-BDB1BC10CFFD}" destId="{FF06328D-4242-4FDC-97A4-18A580539905}" srcOrd="0" destOrd="0" presId="urn:microsoft.com/office/officeart/2005/8/layout/vProcess5"/>
    <dgm:cxn modelId="{FFE76438-75DA-4F2A-95C9-7062F49EDF65}" type="presOf" srcId="{585F1440-B02D-49C7-990D-F7C01B9C76C7}" destId="{FA4F1B85-42BA-4994-8B0C-A028349AD962}" srcOrd="0" destOrd="0" presId="urn:microsoft.com/office/officeart/2005/8/layout/vProcess5"/>
    <dgm:cxn modelId="{5766BB39-434C-41FC-B623-F6710C5214C6}" type="presOf" srcId="{ACBD8089-18FB-4066-8065-331B43BB621A}" destId="{85E48946-CFE0-4A5B-BB1A-E7E11427D149}" srcOrd="0" destOrd="0" presId="urn:microsoft.com/office/officeart/2005/8/layout/vProcess5"/>
    <dgm:cxn modelId="{094F1352-A928-4FFB-8A07-16E83B2B24D5}" type="presOf" srcId="{E4663DE8-EECC-40D9-B46A-B51A6BD5D520}" destId="{AFBD8841-385E-43B1-82DC-24F780285D68}" srcOrd="0" destOrd="0" presId="urn:microsoft.com/office/officeart/2005/8/layout/vProcess5"/>
    <dgm:cxn modelId="{99DCD17A-A949-4876-9032-BC959E69074D}" type="presOf" srcId="{E4663DE8-EECC-40D9-B46A-B51A6BD5D520}" destId="{1451CFA1-02DC-4CC6-87CF-28B6289CD73A}" srcOrd="1" destOrd="0" presId="urn:microsoft.com/office/officeart/2005/8/layout/vProcess5"/>
    <dgm:cxn modelId="{5DB12893-EE06-4E26-941A-20C7B692B2E8}" type="presOf" srcId="{FA194385-6A45-47EA-8F23-37472594A143}" destId="{20B56232-887C-4158-96AE-DA86B3BBC047}" srcOrd="0" destOrd="0" presId="urn:microsoft.com/office/officeart/2005/8/layout/vProcess5"/>
    <dgm:cxn modelId="{AC6224CD-1EED-460C-95AB-CB6E228FE40D}" srcId="{0352BF3A-AD39-4CCF-87CF-BB7984AFCF82}" destId="{ACBD8089-18FB-4066-8065-331B43BB621A}" srcOrd="2" destOrd="0" parTransId="{A07FF1CF-8D9F-4236-93D3-EF0ED63F5AAE}" sibTransId="{5C84613A-CFE8-40EF-99B0-48BFF2DB8591}"/>
    <dgm:cxn modelId="{53A5EADC-2D27-454A-B969-4DECEC4DFC4B}" srcId="{0352BF3A-AD39-4CCF-87CF-BB7984AFCF82}" destId="{FA194385-6A45-47EA-8F23-37472594A143}" srcOrd="0" destOrd="0" parTransId="{0537690B-91C3-446A-83C6-240EAFD942F7}" sibTransId="{1E3324C3-CECF-4224-AB2B-BDB1BC10CFFD}"/>
    <dgm:cxn modelId="{1FA655E0-033F-417F-BC00-F0541EC96771}" type="presParOf" srcId="{F3DED083-6328-4420-A52A-ADDA3BEFEE80}" destId="{B02C179C-7244-4E23-A1EA-94C657309570}" srcOrd="0" destOrd="0" presId="urn:microsoft.com/office/officeart/2005/8/layout/vProcess5"/>
    <dgm:cxn modelId="{4B4B8C2D-B687-4B87-A062-D1E665FFDB9F}" type="presParOf" srcId="{F3DED083-6328-4420-A52A-ADDA3BEFEE80}" destId="{20B56232-887C-4158-96AE-DA86B3BBC047}" srcOrd="1" destOrd="0" presId="urn:microsoft.com/office/officeart/2005/8/layout/vProcess5"/>
    <dgm:cxn modelId="{24CEE51D-4F96-4F03-90D2-50DE0406A26C}" type="presParOf" srcId="{F3DED083-6328-4420-A52A-ADDA3BEFEE80}" destId="{AFBD8841-385E-43B1-82DC-24F780285D68}" srcOrd="2" destOrd="0" presId="urn:microsoft.com/office/officeart/2005/8/layout/vProcess5"/>
    <dgm:cxn modelId="{A2215B32-2B70-42B2-80B6-0F43EA98DDAB}" type="presParOf" srcId="{F3DED083-6328-4420-A52A-ADDA3BEFEE80}" destId="{85E48946-CFE0-4A5B-BB1A-E7E11427D149}" srcOrd="3" destOrd="0" presId="urn:microsoft.com/office/officeart/2005/8/layout/vProcess5"/>
    <dgm:cxn modelId="{CB48D764-79A3-41F4-BC0D-727211030D05}" type="presParOf" srcId="{F3DED083-6328-4420-A52A-ADDA3BEFEE80}" destId="{FF06328D-4242-4FDC-97A4-18A580539905}" srcOrd="4" destOrd="0" presId="urn:microsoft.com/office/officeart/2005/8/layout/vProcess5"/>
    <dgm:cxn modelId="{9AC0E010-67FE-4DDF-AAA5-F33572EE674C}" type="presParOf" srcId="{F3DED083-6328-4420-A52A-ADDA3BEFEE80}" destId="{FA4F1B85-42BA-4994-8B0C-A028349AD962}" srcOrd="5" destOrd="0" presId="urn:microsoft.com/office/officeart/2005/8/layout/vProcess5"/>
    <dgm:cxn modelId="{807DDA20-FA65-4DCC-8699-3E7425E10B78}" type="presParOf" srcId="{F3DED083-6328-4420-A52A-ADDA3BEFEE80}" destId="{1D9E205B-D72E-4110-9EEB-FE10FDC8C626}" srcOrd="6" destOrd="0" presId="urn:microsoft.com/office/officeart/2005/8/layout/vProcess5"/>
    <dgm:cxn modelId="{B3B065AD-D03B-4282-829E-FA432A0A5E58}" type="presParOf" srcId="{F3DED083-6328-4420-A52A-ADDA3BEFEE80}" destId="{1451CFA1-02DC-4CC6-87CF-28B6289CD73A}" srcOrd="7" destOrd="0" presId="urn:microsoft.com/office/officeart/2005/8/layout/vProcess5"/>
    <dgm:cxn modelId="{F73C863D-3678-4B25-A390-144AD4869A56}" type="presParOf" srcId="{F3DED083-6328-4420-A52A-ADDA3BEFEE80}" destId="{BA3F3E6A-4FEB-43D2-B441-A4F8BD2FB0F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28E289F-64DE-4ABC-89B9-2D5AA49F23BB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BE93F30-C40E-49DD-8D2C-219290EE4D2E}">
      <dgm:prSet/>
      <dgm:spPr/>
      <dgm:t>
        <a:bodyPr/>
        <a:lstStyle/>
        <a:p>
          <a:r>
            <a:rPr lang="en-US"/>
            <a:t>مُعاذ بن جبل نموذج للعالم الرباني</a:t>
          </a:r>
        </a:p>
      </dgm:t>
    </dgm:pt>
    <dgm:pt modelId="{278F61B1-BFF8-458B-AF5A-9F1C5A8E68C1}" type="parTrans" cxnId="{C3DAD06C-4687-47FE-84DA-615703AB8964}">
      <dgm:prSet/>
      <dgm:spPr/>
      <dgm:t>
        <a:bodyPr/>
        <a:lstStyle/>
        <a:p>
          <a:endParaRPr lang="en-US"/>
        </a:p>
      </dgm:t>
    </dgm:pt>
    <dgm:pt modelId="{B6C99863-DF40-4E3D-B56A-1208B9A4E015}" type="sibTrans" cxnId="{C3DAD06C-4687-47FE-84DA-615703AB8964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CA580F9C-CBEA-49DA-92FD-1299BC662632}">
      <dgm:prSet/>
      <dgm:spPr/>
      <dgm:t>
        <a:bodyPr/>
        <a:lstStyle/>
        <a:p>
          <a:r>
            <a:rPr lang="en-US"/>
            <a:t>جمع بين العلم والإيمان والعمل</a:t>
          </a:r>
        </a:p>
      </dgm:t>
    </dgm:pt>
    <dgm:pt modelId="{E431ADE3-D6DF-4795-8527-3E3AC0DAF8FE}" type="parTrans" cxnId="{DA678D4A-2E34-4722-A95E-1D8F8A32D637}">
      <dgm:prSet/>
      <dgm:spPr/>
      <dgm:t>
        <a:bodyPr/>
        <a:lstStyle/>
        <a:p>
          <a:endParaRPr lang="en-US"/>
        </a:p>
      </dgm:t>
    </dgm:pt>
    <dgm:pt modelId="{0E548AFD-6572-4ADF-92FD-7DC354306896}" type="sibTrans" cxnId="{DA678D4A-2E34-4722-A95E-1D8F8A32D637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21765B46-707C-4A0C-A235-3BCBC1C36A5C}">
      <dgm:prSet/>
      <dgm:spPr/>
      <dgm:t>
        <a:bodyPr/>
        <a:lstStyle/>
        <a:p>
          <a:r>
            <a:rPr lang="en-US"/>
            <a:t>بقي أثره خالدًا إلى يومنا هذا</a:t>
          </a:r>
        </a:p>
      </dgm:t>
    </dgm:pt>
    <dgm:pt modelId="{D773D4C7-AE59-4305-9CF6-38946194D0CE}" type="parTrans" cxnId="{CCF7E154-60BF-45C5-8B08-A167FB82CBBA}">
      <dgm:prSet/>
      <dgm:spPr/>
      <dgm:t>
        <a:bodyPr/>
        <a:lstStyle/>
        <a:p>
          <a:endParaRPr lang="en-US"/>
        </a:p>
      </dgm:t>
    </dgm:pt>
    <dgm:pt modelId="{63B9C840-9E19-4C44-A753-017440412035}" type="sibTrans" cxnId="{CCF7E154-60BF-45C5-8B08-A167FB82CBBA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F8AD1F92-B657-4650-B136-FDB7D0F0E925}" type="pres">
      <dgm:prSet presAssocID="{E28E289F-64DE-4ABC-89B9-2D5AA49F23BB}" presName="Name0" presStyleCnt="0">
        <dgm:presLayoutVars>
          <dgm:animLvl val="lvl"/>
          <dgm:resizeHandles val="exact"/>
        </dgm:presLayoutVars>
      </dgm:prSet>
      <dgm:spPr/>
    </dgm:pt>
    <dgm:pt modelId="{A5B6AC30-E580-463D-AB30-07D60D651A86}" type="pres">
      <dgm:prSet presAssocID="{9BE93F30-C40E-49DD-8D2C-219290EE4D2E}" presName="compositeNode" presStyleCnt="0">
        <dgm:presLayoutVars>
          <dgm:bulletEnabled val="1"/>
        </dgm:presLayoutVars>
      </dgm:prSet>
      <dgm:spPr/>
    </dgm:pt>
    <dgm:pt modelId="{5B2DDA66-2272-4D20-ACBB-E8C415BD6730}" type="pres">
      <dgm:prSet presAssocID="{9BE93F30-C40E-49DD-8D2C-219290EE4D2E}" presName="bgRect" presStyleLbl="alignNode1" presStyleIdx="0" presStyleCnt="3"/>
      <dgm:spPr/>
    </dgm:pt>
    <dgm:pt modelId="{BE878866-9F9D-4972-B957-8AF465F3BEAA}" type="pres">
      <dgm:prSet presAssocID="{B6C99863-DF40-4E3D-B56A-1208B9A4E015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A4D8812E-1066-48FB-9386-CB50DBFD5D34}" type="pres">
      <dgm:prSet presAssocID="{9BE93F30-C40E-49DD-8D2C-219290EE4D2E}" presName="nodeRect" presStyleLbl="alignNode1" presStyleIdx="0" presStyleCnt="3">
        <dgm:presLayoutVars>
          <dgm:bulletEnabled val="1"/>
        </dgm:presLayoutVars>
      </dgm:prSet>
      <dgm:spPr/>
    </dgm:pt>
    <dgm:pt modelId="{E8B0084B-1B12-44C7-9806-5159145D2C0B}" type="pres">
      <dgm:prSet presAssocID="{B6C99863-DF40-4E3D-B56A-1208B9A4E015}" presName="sibTrans" presStyleCnt="0"/>
      <dgm:spPr/>
    </dgm:pt>
    <dgm:pt modelId="{0B9CEB4E-0BE8-4295-9C46-03D37305A635}" type="pres">
      <dgm:prSet presAssocID="{CA580F9C-CBEA-49DA-92FD-1299BC662632}" presName="compositeNode" presStyleCnt="0">
        <dgm:presLayoutVars>
          <dgm:bulletEnabled val="1"/>
        </dgm:presLayoutVars>
      </dgm:prSet>
      <dgm:spPr/>
    </dgm:pt>
    <dgm:pt modelId="{584502E3-5F3D-460C-9B6D-36E29E3D3437}" type="pres">
      <dgm:prSet presAssocID="{CA580F9C-CBEA-49DA-92FD-1299BC662632}" presName="bgRect" presStyleLbl="alignNode1" presStyleIdx="1" presStyleCnt="3"/>
      <dgm:spPr/>
    </dgm:pt>
    <dgm:pt modelId="{AB133E8B-172D-44E9-8F23-900E25E39BFC}" type="pres">
      <dgm:prSet presAssocID="{0E548AFD-6572-4ADF-92FD-7DC35430689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D7982CA6-A420-4773-B09E-475882E133ED}" type="pres">
      <dgm:prSet presAssocID="{CA580F9C-CBEA-49DA-92FD-1299BC662632}" presName="nodeRect" presStyleLbl="alignNode1" presStyleIdx="1" presStyleCnt="3">
        <dgm:presLayoutVars>
          <dgm:bulletEnabled val="1"/>
        </dgm:presLayoutVars>
      </dgm:prSet>
      <dgm:spPr/>
    </dgm:pt>
    <dgm:pt modelId="{C024C864-EBA1-4D8B-811D-7A03C317BB42}" type="pres">
      <dgm:prSet presAssocID="{0E548AFD-6572-4ADF-92FD-7DC354306896}" presName="sibTrans" presStyleCnt="0"/>
      <dgm:spPr/>
    </dgm:pt>
    <dgm:pt modelId="{B8060B32-E2DD-43A1-A0CD-CE92FA3353AA}" type="pres">
      <dgm:prSet presAssocID="{21765B46-707C-4A0C-A235-3BCBC1C36A5C}" presName="compositeNode" presStyleCnt="0">
        <dgm:presLayoutVars>
          <dgm:bulletEnabled val="1"/>
        </dgm:presLayoutVars>
      </dgm:prSet>
      <dgm:spPr/>
    </dgm:pt>
    <dgm:pt modelId="{BCBDF49B-1236-4B28-BC9C-893703F78ECB}" type="pres">
      <dgm:prSet presAssocID="{21765B46-707C-4A0C-A235-3BCBC1C36A5C}" presName="bgRect" presStyleLbl="alignNode1" presStyleIdx="2" presStyleCnt="3"/>
      <dgm:spPr/>
    </dgm:pt>
    <dgm:pt modelId="{0518CCE1-39B3-4727-9CFF-9183003CB9AB}" type="pres">
      <dgm:prSet presAssocID="{63B9C840-9E19-4C44-A753-017440412035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E88A7A7B-1F7F-4BE5-9042-10B7244CE36F}" type="pres">
      <dgm:prSet presAssocID="{21765B46-707C-4A0C-A235-3BCBC1C36A5C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A9DF2C04-E692-4593-9787-98B3AE23BAAF}" type="presOf" srcId="{0E548AFD-6572-4ADF-92FD-7DC354306896}" destId="{AB133E8B-172D-44E9-8F23-900E25E39BFC}" srcOrd="0" destOrd="0" presId="urn:microsoft.com/office/officeart/2016/7/layout/LinearBlockProcessNumbered"/>
    <dgm:cxn modelId="{489BDE0A-4DE4-4010-8374-B5F93FC63021}" type="presOf" srcId="{9BE93F30-C40E-49DD-8D2C-219290EE4D2E}" destId="{A4D8812E-1066-48FB-9386-CB50DBFD5D34}" srcOrd="1" destOrd="0" presId="urn:microsoft.com/office/officeart/2016/7/layout/LinearBlockProcessNumbered"/>
    <dgm:cxn modelId="{FD35EB30-4946-4752-B3A2-145429A21504}" type="presOf" srcId="{21765B46-707C-4A0C-A235-3BCBC1C36A5C}" destId="{BCBDF49B-1236-4B28-BC9C-893703F78ECB}" srcOrd="0" destOrd="0" presId="urn:microsoft.com/office/officeart/2016/7/layout/LinearBlockProcessNumbered"/>
    <dgm:cxn modelId="{E180215E-0B30-419B-9A99-0368376070EA}" type="presOf" srcId="{21765B46-707C-4A0C-A235-3BCBC1C36A5C}" destId="{E88A7A7B-1F7F-4BE5-9042-10B7244CE36F}" srcOrd="1" destOrd="0" presId="urn:microsoft.com/office/officeart/2016/7/layout/LinearBlockProcessNumbered"/>
    <dgm:cxn modelId="{005D4242-5BDB-4355-84EE-5C2DF58A2CC2}" type="presOf" srcId="{CA580F9C-CBEA-49DA-92FD-1299BC662632}" destId="{584502E3-5F3D-460C-9B6D-36E29E3D3437}" srcOrd="0" destOrd="0" presId="urn:microsoft.com/office/officeart/2016/7/layout/LinearBlockProcessNumbered"/>
    <dgm:cxn modelId="{DA678D4A-2E34-4722-A95E-1D8F8A32D637}" srcId="{E28E289F-64DE-4ABC-89B9-2D5AA49F23BB}" destId="{CA580F9C-CBEA-49DA-92FD-1299BC662632}" srcOrd="1" destOrd="0" parTransId="{E431ADE3-D6DF-4795-8527-3E3AC0DAF8FE}" sibTransId="{0E548AFD-6572-4ADF-92FD-7DC354306896}"/>
    <dgm:cxn modelId="{C3DAD06C-4687-47FE-84DA-615703AB8964}" srcId="{E28E289F-64DE-4ABC-89B9-2D5AA49F23BB}" destId="{9BE93F30-C40E-49DD-8D2C-219290EE4D2E}" srcOrd="0" destOrd="0" parTransId="{278F61B1-BFF8-458B-AF5A-9F1C5A8E68C1}" sibTransId="{B6C99863-DF40-4E3D-B56A-1208B9A4E015}"/>
    <dgm:cxn modelId="{CCF7E154-60BF-45C5-8B08-A167FB82CBBA}" srcId="{E28E289F-64DE-4ABC-89B9-2D5AA49F23BB}" destId="{21765B46-707C-4A0C-A235-3BCBC1C36A5C}" srcOrd="2" destOrd="0" parTransId="{D773D4C7-AE59-4305-9CF6-38946194D0CE}" sibTransId="{63B9C840-9E19-4C44-A753-017440412035}"/>
    <dgm:cxn modelId="{4D1111A6-136A-44F8-9450-6A1ADE9DD515}" type="presOf" srcId="{CA580F9C-CBEA-49DA-92FD-1299BC662632}" destId="{D7982CA6-A420-4773-B09E-475882E133ED}" srcOrd="1" destOrd="0" presId="urn:microsoft.com/office/officeart/2016/7/layout/LinearBlockProcessNumbered"/>
    <dgm:cxn modelId="{EC76C3AF-D781-4BCD-9338-1C4504AB0AFE}" type="presOf" srcId="{63B9C840-9E19-4C44-A753-017440412035}" destId="{0518CCE1-39B3-4727-9CFF-9183003CB9AB}" srcOrd="0" destOrd="0" presId="urn:microsoft.com/office/officeart/2016/7/layout/LinearBlockProcessNumbered"/>
    <dgm:cxn modelId="{FA2379B3-5F37-4977-BC42-4FE5374358D3}" type="presOf" srcId="{B6C99863-DF40-4E3D-B56A-1208B9A4E015}" destId="{BE878866-9F9D-4972-B957-8AF465F3BEAA}" srcOrd="0" destOrd="0" presId="urn:microsoft.com/office/officeart/2016/7/layout/LinearBlockProcessNumbered"/>
    <dgm:cxn modelId="{01FD1FD4-0D3F-4A3E-A091-0817E7C1FBDE}" type="presOf" srcId="{9BE93F30-C40E-49DD-8D2C-219290EE4D2E}" destId="{5B2DDA66-2272-4D20-ACBB-E8C415BD6730}" srcOrd="0" destOrd="0" presId="urn:microsoft.com/office/officeart/2016/7/layout/LinearBlockProcessNumbered"/>
    <dgm:cxn modelId="{74A852E9-01BD-4251-AF37-D3B7B7983DAC}" type="presOf" srcId="{E28E289F-64DE-4ABC-89B9-2D5AA49F23BB}" destId="{F8AD1F92-B657-4650-B136-FDB7D0F0E925}" srcOrd="0" destOrd="0" presId="urn:microsoft.com/office/officeart/2016/7/layout/LinearBlockProcessNumbered"/>
    <dgm:cxn modelId="{0B893D52-214F-43E9-A6A1-EE2309AAEA2D}" type="presParOf" srcId="{F8AD1F92-B657-4650-B136-FDB7D0F0E925}" destId="{A5B6AC30-E580-463D-AB30-07D60D651A86}" srcOrd="0" destOrd="0" presId="urn:microsoft.com/office/officeart/2016/7/layout/LinearBlockProcessNumbered"/>
    <dgm:cxn modelId="{ABF8DA1E-7723-4D56-8B11-3D39DE8EA194}" type="presParOf" srcId="{A5B6AC30-E580-463D-AB30-07D60D651A86}" destId="{5B2DDA66-2272-4D20-ACBB-E8C415BD6730}" srcOrd="0" destOrd="0" presId="urn:microsoft.com/office/officeart/2016/7/layout/LinearBlockProcessNumbered"/>
    <dgm:cxn modelId="{8F3EED28-28E7-4817-9B06-B81AF0D7C27E}" type="presParOf" srcId="{A5B6AC30-E580-463D-AB30-07D60D651A86}" destId="{BE878866-9F9D-4972-B957-8AF465F3BEAA}" srcOrd="1" destOrd="0" presId="urn:microsoft.com/office/officeart/2016/7/layout/LinearBlockProcessNumbered"/>
    <dgm:cxn modelId="{E79125F4-1122-4D5B-9F00-F6B92C16BA44}" type="presParOf" srcId="{A5B6AC30-E580-463D-AB30-07D60D651A86}" destId="{A4D8812E-1066-48FB-9386-CB50DBFD5D34}" srcOrd="2" destOrd="0" presId="urn:microsoft.com/office/officeart/2016/7/layout/LinearBlockProcessNumbered"/>
    <dgm:cxn modelId="{95E3FFED-49E4-4513-94AB-E0C01DD73763}" type="presParOf" srcId="{F8AD1F92-B657-4650-B136-FDB7D0F0E925}" destId="{E8B0084B-1B12-44C7-9806-5159145D2C0B}" srcOrd="1" destOrd="0" presId="urn:microsoft.com/office/officeart/2016/7/layout/LinearBlockProcessNumbered"/>
    <dgm:cxn modelId="{8D385CED-2D2B-4932-BA28-3644B75F737C}" type="presParOf" srcId="{F8AD1F92-B657-4650-B136-FDB7D0F0E925}" destId="{0B9CEB4E-0BE8-4295-9C46-03D37305A635}" srcOrd="2" destOrd="0" presId="urn:microsoft.com/office/officeart/2016/7/layout/LinearBlockProcessNumbered"/>
    <dgm:cxn modelId="{F0CFE76E-E0B4-48E3-9E62-471857DD102D}" type="presParOf" srcId="{0B9CEB4E-0BE8-4295-9C46-03D37305A635}" destId="{584502E3-5F3D-460C-9B6D-36E29E3D3437}" srcOrd="0" destOrd="0" presId="urn:microsoft.com/office/officeart/2016/7/layout/LinearBlockProcessNumbered"/>
    <dgm:cxn modelId="{E7EF7405-222F-4BDB-860F-B18983C598BD}" type="presParOf" srcId="{0B9CEB4E-0BE8-4295-9C46-03D37305A635}" destId="{AB133E8B-172D-44E9-8F23-900E25E39BFC}" srcOrd="1" destOrd="0" presId="urn:microsoft.com/office/officeart/2016/7/layout/LinearBlockProcessNumbered"/>
    <dgm:cxn modelId="{42EB561A-83E1-4371-9DB9-F1AC3F6A0AC6}" type="presParOf" srcId="{0B9CEB4E-0BE8-4295-9C46-03D37305A635}" destId="{D7982CA6-A420-4773-B09E-475882E133ED}" srcOrd="2" destOrd="0" presId="urn:microsoft.com/office/officeart/2016/7/layout/LinearBlockProcessNumbered"/>
    <dgm:cxn modelId="{E4279997-61C8-4655-B5BD-61AFC22BA805}" type="presParOf" srcId="{F8AD1F92-B657-4650-B136-FDB7D0F0E925}" destId="{C024C864-EBA1-4D8B-811D-7A03C317BB42}" srcOrd="3" destOrd="0" presId="urn:microsoft.com/office/officeart/2016/7/layout/LinearBlockProcessNumbered"/>
    <dgm:cxn modelId="{18578AF2-5918-4C27-896E-564936C62D53}" type="presParOf" srcId="{F8AD1F92-B657-4650-B136-FDB7D0F0E925}" destId="{B8060B32-E2DD-43A1-A0CD-CE92FA3353AA}" srcOrd="4" destOrd="0" presId="urn:microsoft.com/office/officeart/2016/7/layout/LinearBlockProcessNumbered"/>
    <dgm:cxn modelId="{43C120B9-676E-4281-8D0E-8DEFF9C0DD9F}" type="presParOf" srcId="{B8060B32-E2DD-43A1-A0CD-CE92FA3353AA}" destId="{BCBDF49B-1236-4B28-BC9C-893703F78ECB}" srcOrd="0" destOrd="0" presId="urn:microsoft.com/office/officeart/2016/7/layout/LinearBlockProcessNumbered"/>
    <dgm:cxn modelId="{97E2796B-1571-4AF5-BEC9-E3C66AFD7E54}" type="presParOf" srcId="{B8060B32-E2DD-43A1-A0CD-CE92FA3353AA}" destId="{0518CCE1-39B3-4727-9CFF-9183003CB9AB}" srcOrd="1" destOrd="0" presId="urn:microsoft.com/office/officeart/2016/7/layout/LinearBlockProcessNumbered"/>
    <dgm:cxn modelId="{4D96DE80-B75C-449E-B287-C3DBEA4836AF}" type="presParOf" srcId="{B8060B32-E2DD-43A1-A0CD-CE92FA3353AA}" destId="{E88A7A7B-1F7F-4BE5-9042-10B7244CE36F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625286-C5BC-4D6E-947E-9D448D3C81C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0F52A2D-2241-4E28-982B-BD100A16D4C8}">
      <dgm:prSet/>
      <dgm:spPr/>
      <dgm:t>
        <a:bodyPr/>
        <a:lstStyle/>
        <a:p>
          <a:r>
            <a:rPr lang="en-US"/>
            <a:t>مُعاذ بن جبل بن عمرو الأنصاري الخزرجي</a:t>
          </a:r>
        </a:p>
      </dgm:t>
    </dgm:pt>
    <dgm:pt modelId="{A1C531B7-BEBC-496F-BA4F-D8B655A6AC27}" type="parTrans" cxnId="{1D61248B-DDD9-4815-85F7-53C1B28805D7}">
      <dgm:prSet/>
      <dgm:spPr/>
      <dgm:t>
        <a:bodyPr/>
        <a:lstStyle/>
        <a:p>
          <a:endParaRPr lang="en-US"/>
        </a:p>
      </dgm:t>
    </dgm:pt>
    <dgm:pt modelId="{4CB34B6D-D575-41DB-AE60-142D1629C32F}" type="sibTrans" cxnId="{1D61248B-DDD9-4815-85F7-53C1B28805D7}">
      <dgm:prSet/>
      <dgm:spPr/>
      <dgm:t>
        <a:bodyPr/>
        <a:lstStyle/>
        <a:p>
          <a:endParaRPr lang="en-US"/>
        </a:p>
      </dgm:t>
    </dgm:pt>
    <dgm:pt modelId="{66C304DA-056D-4AF4-BDC4-D43B0150A895}">
      <dgm:prSet/>
      <dgm:spPr/>
      <dgm:t>
        <a:bodyPr/>
        <a:lstStyle/>
        <a:p>
          <a:r>
            <a:rPr lang="en-US"/>
            <a:t>من قبيلة الخزرج</a:t>
          </a:r>
        </a:p>
      </dgm:t>
    </dgm:pt>
    <dgm:pt modelId="{F70C8B9D-74B7-4ABD-80D0-2016220A929F}" type="parTrans" cxnId="{4B69B9F2-CD1D-4B0E-AC62-22F449B233FB}">
      <dgm:prSet/>
      <dgm:spPr/>
      <dgm:t>
        <a:bodyPr/>
        <a:lstStyle/>
        <a:p>
          <a:endParaRPr lang="en-US"/>
        </a:p>
      </dgm:t>
    </dgm:pt>
    <dgm:pt modelId="{A2226CDF-BB18-43CE-8DE1-43A6425BA735}" type="sibTrans" cxnId="{4B69B9F2-CD1D-4B0E-AC62-22F449B233FB}">
      <dgm:prSet/>
      <dgm:spPr/>
      <dgm:t>
        <a:bodyPr/>
        <a:lstStyle/>
        <a:p>
          <a:endParaRPr lang="en-US"/>
        </a:p>
      </dgm:t>
    </dgm:pt>
    <dgm:pt modelId="{AA8157F6-D5A4-45DB-A9E9-C2DEFFED788F}">
      <dgm:prSet/>
      <dgm:spPr/>
      <dgm:t>
        <a:bodyPr/>
        <a:lstStyle/>
        <a:p>
          <a:r>
            <a:rPr lang="en-US"/>
            <a:t>وُلد في المدينة قبل الهجرة بسنوات قليلة</a:t>
          </a:r>
        </a:p>
      </dgm:t>
    </dgm:pt>
    <dgm:pt modelId="{D3E32384-936A-4939-9DA8-DB9F0CC4B946}" type="parTrans" cxnId="{AEA1285E-D083-4927-8E06-45FBA34C4EE6}">
      <dgm:prSet/>
      <dgm:spPr/>
      <dgm:t>
        <a:bodyPr/>
        <a:lstStyle/>
        <a:p>
          <a:endParaRPr lang="en-US"/>
        </a:p>
      </dgm:t>
    </dgm:pt>
    <dgm:pt modelId="{F1F414DB-5812-472F-8556-D42B30D09302}" type="sibTrans" cxnId="{AEA1285E-D083-4927-8E06-45FBA34C4EE6}">
      <dgm:prSet/>
      <dgm:spPr/>
      <dgm:t>
        <a:bodyPr/>
        <a:lstStyle/>
        <a:p>
          <a:endParaRPr lang="en-US"/>
        </a:p>
      </dgm:t>
    </dgm:pt>
    <dgm:pt modelId="{94C03778-CF75-4C91-A2E8-B0AE5178465F}" type="pres">
      <dgm:prSet presAssocID="{C0625286-C5BC-4D6E-947E-9D448D3C81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233DD98-C60B-40A1-9F74-4C0A0D7F3AB6}" type="pres">
      <dgm:prSet presAssocID="{40F52A2D-2241-4E28-982B-BD100A16D4C8}" presName="hierRoot1" presStyleCnt="0"/>
      <dgm:spPr/>
    </dgm:pt>
    <dgm:pt modelId="{73896C89-062E-43A1-A38C-BEDF30D3C798}" type="pres">
      <dgm:prSet presAssocID="{40F52A2D-2241-4E28-982B-BD100A16D4C8}" presName="composite" presStyleCnt="0"/>
      <dgm:spPr/>
    </dgm:pt>
    <dgm:pt modelId="{44B32543-6B92-4E68-9D12-692F4BE7E509}" type="pres">
      <dgm:prSet presAssocID="{40F52A2D-2241-4E28-982B-BD100A16D4C8}" presName="background" presStyleLbl="node0" presStyleIdx="0" presStyleCnt="3"/>
      <dgm:spPr/>
    </dgm:pt>
    <dgm:pt modelId="{325BDA7C-A4AD-4F83-8F90-5804BAF02A95}" type="pres">
      <dgm:prSet presAssocID="{40F52A2D-2241-4E28-982B-BD100A16D4C8}" presName="text" presStyleLbl="fgAcc0" presStyleIdx="0" presStyleCnt="3">
        <dgm:presLayoutVars>
          <dgm:chPref val="3"/>
        </dgm:presLayoutVars>
      </dgm:prSet>
      <dgm:spPr/>
    </dgm:pt>
    <dgm:pt modelId="{D7076D6D-0F1A-4B3B-BB7D-8A26B7FDE7ED}" type="pres">
      <dgm:prSet presAssocID="{40F52A2D-2241-4E28-982B-BD100A16D4C8}" presName="hierChild2" presStyleCnt="0"/>
      <dgm:spPr/>
    </dgm:pt>
    <dgm:pt modelId="{EAB364AB-6CBD-4CCE-871F-61F131841EB6}" type="pres">
      <dgm:prSet presAssocID="{66C304DA-056D-4AF4-BDC4-D43B0150A895}" presName="hierRoot1" presStyleCnt="0"/>
      <dgm:spPr/>
    </dgm:pt>
    <dgm:pt modelId="{2D7CBB4F-96A4-4393-9EC2-52F87704589D}" type="pres">
      <dgm:prSet presAssocID="{66C304DA-056D-4AF4-BDC4-D43B0150A895}" presName="composite" presStyleCnt="0"/>
      <dgm:spPr/>
    </dgm:pt>
    <dgm:pt modelId="{19B70419-2EFC-494E-BFFD-F28DDC8149AE}" type="pres">
      <dgm:prSet presAssocID="{66C304DA-056D-4AF4-BDC4-D43B0150A895}" presName="background" presStyleLbl="node0" presStyleIdx="1" presStyleCnt="3"/>
      <dgm:spPr/>
    </dgm:pt>
    <dgm:pt modelId="{73CF8F66-295A-47A1-B63E-445D5A9B64F3}" type="pres">
      <dgm:prSet presAssocID="{66C304DA-056D-4AF4-BDC4-D43B0150A895}" presName="text" presStyleLbl="fgAcc0" presStyleIdx="1" presStyleCnt="3">
        <dgm:presLayoutVars>
          <dgm:chPref val="3"/>
        </dgm:presLayoutVars>
      </dgm:prSet>
      <dgm:spPr/>
    </dgm:pt>
    <dgm:pt modelId="{4CC2B6EE-41F4-4953-99C4-73D542C9224F}" type="pres">
      <dgm:prSet presAssocID="{66C304DA-056D-4AF4-BDC4-D43B0150A895}" presName="hierChild2" presStyleCnt="0"/>
      <dgm:spPr/>
    </dgm:pt>
    <dgm:pt modelId="{AC712B69-0377-4FE8-901D-BBEFD4D3F04F}" type="pres">
      <dgm:prSet presAssocID="{AA8157F6-D5A4-45DB-A9E9-C2DEFFED788F}" presName="hierRoot1" presStyleCnt="0"/>
      <dgm:spPr/>
    </dgm:pt>
    <dgm:pt modelId="{AD1CB108-08B5-44E0-962E-E287ECA9C42F}" type="pres">
      <dgm:prSet presAssocID="{AA8157F6-D5A4-45DB-A9E9-C2DEFFED788F}" presName="composite" presStyleCnt="0"/>
      <dgm:spPr/>
    </dgm:pt>
    <dgm:pt modelId="{B2124919-7F99-48C2-ACF7-57DC655EDC79}" type="pres">
      <dgm:prSet presAssocID="{AA8157F6-D5A4-45DB-A9E9-C2DEFFED788F}" presName="background" presStyleLbl="node0" presStyleIdx="2" presStyleCnt="3"/>
      <dgm:spPr/>
    </dgm:pt>
    <dgm:pt modelId="{F8F6A22A-B0C3-4BFA-A5A2-48AFB7299148}" type="pres">
      <dgm:prSet presAssocID="{AA8157F6-D5A4-45DB-A9E9-C2DEFFED788F}" presName="text" presStyleLbl="fgAcc0" presStyleIdx="2" presStyleCnt="3">
        <dgm:presLayoutVars>
          <dgm:chPref val="3"/>
        </dgm:presLayoutVars>
      </dgm:prSet>
      <dgm:spPr/>
    </dgm:pt>
    <dgm:pt modelId="{BC12F9AA-6DE6-47F0-9AC0-6701A065126F}" type="pres">
      <dgm:prSet presAssocID="{AA8157F6-D5A4-45DB-A9E9-C2DEFFED788F}" presName="hierChild2" presStyleCnt="0"/>
      <dgm:spPr/>
    </dgm:pt>
  </dgm:ptLst>
  <dgm:cxnLst>
    <dgm:cxn modelId="{CC790C09-8C67-4652-B38C-6CA9FB2A00A8}" type="presOf" srcId="{C0625286-C5BC-4D6E-947E-9D448D3C81C6}" destId="{94C03778-CF75-4C91-A2E8-B0AE5178465F}" srcOrd="0" destOrd="0" presId="urn:microsoft.com/office/officeart/2005/8/layout/hierarchy1"/>
    <dgm:cxn modelId="{AEA1285E-D083-4927-8E06-45FBA34C4EE6}" srcId="{C0625286-C5BC-4D6E-947E-9D448D3C81C6}" destId="{AA8157F6-D5A4-45DB-A9E9-C2DEFFED788F}" srcOrd="2" destOrd="0" parTransId="{D3E32384-936A-4939-9DA8-DB9F0CC4B946}" sibTransId="{F1F414DB-5812-472F-8556-D42B30D09302}"/>
    <dgm:cxn modelId="{1D61248B-DDD9-4815-85F7-53C1B28805D7}" srcId="{C0625286-C5BC-4D6E-947E-9D448D3C81C6}" destId="{40F52A2D-2241-4E28-982B-BD100A16D4C8}" srcOrd="0" destOrd="0" parTransId="{A1C531B7-BEBC-496F-BA4F-D8B655A6AC27}" sibTransId="{4CB34B6D-D575-41DB-AE60-142D1629C32F}"/>
    <dgm:cxn modelId="{18E57AC5-DE41-40BE-86F1-BC8BA75F4B99}" type="presOf" srcId="{40F52A2D-2241-4E28-982B-BD100A16D4C8}" destId="{325BDA7C-A4AD-4F83-8F90-5804BAF02A95}" srcOrd="0" destOrd="0" presId="urn:microsoft.com/office/officeart/2005/8/layout/hierarchy1"/>
    <dgm:cxn modelId="{738962DB-232E-4410-93F5-71B12BD164FB}" type="presOf" srcId="{AA8157F6-D5A4-45DB-A9E9-C2DEFFED788F}" destId="{F8F6A22A-B0C3-4BFA-A5A2-48AFB7299148}" srcOrd="0" destOrd="0" presId="urn:microsoft.com/office/officeart/2005/8/layout/hierarchy1"/>
    <dgm:cxn modelId="{8E0AF4EE-F726-4B6D-8AE7-A6D3E16EAA83}" type="presOf" srcId="{66C304DA-056D-4AF4-BDC4-D43B0150A895}" destId="{73CF8F66-295A-47A1-B63E-445D5A9B64F3}" srcOrd="0" destOrd="0" presId="urn:microsoft.com/office/officeart/2005/8/layout/hierarchy1"/>
    <dgm:cxn modelId="{4B69B9F2-CD1D-4B0E-AC62-22F449B233FB}" srcId="{C0625286-C5BC-4D6E-947E-9D448D3C81C6}" destId="{66C304DA-056D-4AF4-BDC4-D43B0150A895}" srcOrd="1" destOrd="0" parTransId="{F70C8B9D-74B7-4ABD-80D0-2016220A929F}" sibTransId="{A2226CDF-BB18-43CE-8DE1-43A6425BA735}"/>
    <dgm:cxn modelId="{5D3A38B3-97D1-47D9-AD27-B634D291A9D4}" type="presParOf" srcId="{94C03778-CF75-4C91-A2E8-B0AE5178465F}" destId="{C233DD98-C60B-40A1-9F74-4C0A0D7F3AB6}" srcOrd="0" destOrd="0" presId="urn:microsoft.com/office/officeart/2005/8/layout/hierarchy1"/>
    <dgm:cxn modelId="{E68B09C8-20C7-4A3E-8AD4-592462E4A5F9}" type="presParOf" srcId="{C233DD98-C60B-40A1-9F74-4C0A0D7F3AB6}" destId="{73896C89-062E-43A1-A38C-BEDF30D3C798}" srcOrd="0" destOrd="0" presId="urn:microsoft.com/office/officeart/2005/8/layout/hierarchy1"/>
    <dgm:cxn modelId="{2AB6BEA6-7714-451A-8B23-B00057F8C272}" type="presParOf" srcId="{73896C89-062E-43A1-A38C-BEDF30D3C798}" destId="{44B32543-6B92-4E68-9D12-692F4BE7E509}" srcOrd="0" destOrd="0" presId="urn:microsoft.com/office/officeart/2005/8/layout/hierarchy1"/>
    <dgm:cxn modelId="{844489F5-8CD3-4B33-B198-2C1311C8013D}" type="presParOf" srcId="{73896C89-062E-43A1-A38C-BEDF30D3C798}" destId="{325BDA7C-A4AD-4F83-8F90-5804BAF02A95}" srcOrd="1" destOrd="0" presId="urn:microsoft.com/office/officeart/2005/8/layout/hierarchy1"/>
    <dgm:cxn modelId="{E5291CCB-AA8C-41CC-AD46-A2B896CE718A}" type="presParOf" srcId="{C233DD98-C60B-40A1-9F74-4C0A0D7F3AB6}" destId="{D7076D6D-0F1A-4B3B-BB7D-8A26B7FDE7ED}" srcOrd="1" destOrd="0" presId="urn:microsoft.com/office/officeart/2005/8/layout/hierarchy1"/>
    <dgm:cxn modelId="{75100C2E-CF1A-4598-9DDD-2F0D71D5BABB}" type="presParOf" srcId="{94C03778-CF75-4C91-A2E8-B0AE5178465F}" destId="{EAB364AB-6CBD-4CCE-871F-61F131841EB6}" srcOrd="1" destOrd="0" presId="urn:microsoft.com/office/officeart/2005/8/layout/hierarchy1"/>
    <dgm:cxn modelId="{F16CC41F-5C78-44ED-92F9-907AE4D22451}" type="presParOf" srcId="{EAB364AB-6CBD-4CCE-871F-61F131841EB6}" destId="{2D7CBB4F-96A4-4393-9EC2-52F87704589D}" srcOrd="0" destOrd="0" presId="urn:microsoft.com/office/officeart/2005/8/layout/hierarchy1"/>
    <dgm:cxn modelId="{EDA3DB3D-C37B-42C9-81F8-D45E19E6F05F}" type="presParOf" srcId="{2D7CBB4F-96A4-4393-9EC2-52F87704589D}" destId="{19B70419-2EFC-494E-BFFD-F28DDC8149AE}" srcOrd="0" destOrd="0" presId="urn:microsoft.com/office/officeart/2005/8/layout/hierarchy1"/>
    <dgm:cxn modelId="{579B8E53-CAF7-4994-ACDE-1524CBA96674}" type="presParOf" srcId="{2D7CBB4F-96A4-4393-9EC2-52F87704589D}" destId="{73CF8F66-295A-47A1-B63E-445D5A9B64F3}" srcOrd="1" destOrd="0" presId="urn:microsoft.com/office/officeart/2005/8/layout/hierarchy1"/>
    <dgm:cxn modelId="{9C61855F-186F-4E5B-AE21-838DF3924CEC}" type="presParOf" srcId="{EAB364AB-6CBD-4CCE-871F-61F131841EB6}" destId="{4CC2B6EE-41F4-4953-99C4-73D542C9224F}" srcOrd="1" destOrd="0" presId="urn:microsoft.com/office/officeart/2005/8/layout/hierarchy1"/>
    <dgm:cxn modelId="{5FD02698-4122-48C2-96CE-46CD10CE8DA2}" type="presParOf" srcId="{94C03778-CF75-4C91-A2E8-B0AE5178465F}" destId="{AC712B69-0377-4FE8-901D-BBEFD4D3F04F}" srcOrd="2" destOrd="0" presId="urn:microsoft.com/office/officeart/2005/8/layout/hierarchy1"/>
    <dgm:cxn modelId="{BA89A44A-F9A9-4A9A-BC22-D5DD621A4FB1}" type="presParOf" srcId="{AC712B69-0377-4FE8-901D-BBEFD4D3F04F}" destId="{AD1CB108-08B5-44E0-962E-E287ECA9C42F}" srcOrd="0" destOrd="0" presId="urn:microsoft.com/office/officeart/2005/8/layout/hierarchy1"/>
    <dgm:cxn modelId="{8DD58E17-D90B-4028-94CA-CD99CEE3FABF}" type="presParOf" srcId="{AD1CB108-08B5-44E0-962E-E287ECA9C42F}" destId="{B2124919-7F99-48C2-ACF7-57DC655EDC79}" srcOrd="0" destOrd="0" presId="urn:microsoft.com/office/officeart/2005/8/layout/hierarchy1"/>
    <dgm:cxn modelId="{3CFAD649-1269-411D-B2FD-79B62A74E9BD}" type="presParOf" srcId="{AD1CB108-08B5-44E0-962E-E287ECA9C42F}" destId="{F8F6A22A-B0C3-4BFA-A5A2-48AFB7299148}" srcOrd="1" destOrd="0" presId="urn:microsoft.com/office/officeart/2005/8/layout/hierarchy1"/>
    <dgm:cxn modelId="{A1915DC5-7672-4CF0-BEC1-08EFC1251CDE}" type="presParOf" srcId="{AC712B69-0377-4FE8-901D-BBEFD4D3F04F}" destId="{BC12F9AA-6DE6-47F0-9AC0-6701A06512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7EF7E7-27DB-44F2-9CB3-C707E93E692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4F1CFBF-C8D9-4B05-A67C-F1C80291D580}">
      <dgm:prSet/>
      <dgm:spPr/>
      <dgm:t>
        <a:bodyPr/>
        <a:lstStyle/>
        <a:p>
          <a:r>
            <a:rPr lang="en-US"/>
            <a:t>أسلم شاباً على يد الداعية مصعب بن عمير</a:t>
          </a:r>
        </a:p>
      </dgm:t>
    </dgm:pt>
    <dgm:pt modelId="{F17D7CD3-9B39-4648-88A2-2911049ED020}" type="parTrans" cxnId="{B7F9AB7A-B0C0-4522-8A46-BE3D8DF2FA5D}">
      <dgm:prSet/>
      <dgm:spPr/>
      <dgm:t>
        <a:bodyPr/>
        <a:lstStyle/>
        <a:p>
          <a:endParaRPr lang="en-US"/>
        </a:p>
      </dgm:t>
    </dgm:pt>
    <dgm:pt modelId="{CE8A1AB9-2814-4A3C-A8C5-D7D22098F4CC}" type="sibTrans" cxnId="{B7F9AB7A-B0C0-4522-8A46-BE3D8DF2FA5D}">
      <dgm:prSet/>
      <dgm:spPr/>
      <dgm:t>
        <a:bodyPr/>
        <a:lstStyle/>
        <a:p>
          <a:endParaRPr lang="en-US"/>
        </a:p>
      </dgm:t>
    </dgm:pt>
    <dgm:pt modelId="{6DAD517C-BB03-4348-B929-62212A89D765}">
      <dgm:prSet/>
      <dgm:spPr/>
      <dgm:t>
        <a:bodyPr/>
        <a:lstStyle/>
        <a:p>
          <a:r>
            <a:rPr lang="en-US"/>
            <a:t>شهد بيعة العقبة</a:t>
          </a:r>
        </a:p>
      </dgm:t>
    </dgm:pt>
    <dgm:pt modelId="{2B203782-30C9-4565-A625-50BAC94DC999}" type="parTrans" cxnId="{B2BC362E-60F4-4CAC-B089-934D11AD3BED}">
      <dgm:prSet/>
      <dgm:spPr/>
      <dgm:t>
        <a:bodyPr/>
        <a:lstStyle/>
        <a:p>
          <a:endParaRPr lang="en-US"/>
        </a:p>
      </dgm:t>
    </dgm:pt>
    <dgm:pt modelId="{66672C96-1D4C-44AC-821D-C06AEFEEA466}" type="sibTrans" cxnId="{B2BC362E-60F4-4CAC-B089-934D11AD3BED}">
      <dgm:prSet/>
      <dgm:spPr/>
      <dgm:t>
        <a:bodyPr/>
        <a:lstStyle/>
        <a:p>
          <a:endParaRPr lang="en-US"/>
        </a:p>
      </dgm:t>
    </dgm:pt>
    <dgm:pt modelId="{D295A7F5-1570-467A-B1AF-EA67649C90E9}">
      <dgm:prSet/>
      <dgm:spPr/>
      <dgm:t>
        <a:bodyPr/>
        <a:lstStyle/>
        <a:p>
          <a:r>
            <a:rPr lang="en-US"/>
            <a:t>كان من أنشط الشباب في نشر الإسلام بالمدينة</a:t>
          </a:r>
        </a:p>
      </dgm:t>
    </dgm:pt>
    <dgm:pt modelId="{96BC42F9-8B99-4332-B075-2456626591B7}" type="parTrans" cxnId="{E5E20F50-7FE9-4707-9481-157191675CC6}">
      <dgm:prSet/>
      <dgm:spPr/>
      <dgm:t>
        <a:bodyPr/>
        <a:lstStyle/>
        <a:p>
          <a:endParaRPr lang="en-US"/>
        </a:p>
      </dgm:t>
    </dgm:pt>
    <dgm:pt modelId="{9B3970C6-80B4-4F2B-954F-EAD634BFD644}" type="sibTrans" cxnId="{E5E20F50-7FE9-4707-9481-157191675CC6}">
      <dgm:prSet/>
      <dgm:spPr/>
      <dgm:t>
        <a:bodyPr/>
        <a:lstStyle/>
        <a:p>
          <a:endParaRPr lang="en-US"/>
        </a:p>
      </dgm:t>
    </dgm:pt>
    <dgm:pt modelId="{A3CF69A1-88E4-4BF6-BA20-B29B5A1D60FB}" type="pres">
      <dgm:prSet presAssocID="{427EF7E7-27DB-44F2-9CB3-C707E93E692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B186C4-329F-490E-A721-37B2DD396D8C}" type="pres">
      <dgm:prSet presAssocID="{E4F1CFBF-C8D9-4B05-A67C-F1C80291D580}" presName="hierRoot1" presStyleCnt="0"/>
      <dgm:spPr/>
    </dgm:pt>
    <dgm:pt modelId="{8131A1C7-E50B-495D-91E7-BB3254787323}" type="pres">
      <dgm:prSet presAssocID="{E4F1CFBF-C8D9-4B05-A67C-F1C80291D580}" presName="composite" presStyleCnt="0"/>
      <dgm:spPr/>
    </dgm:pt>
    <dgm:pt modelId="{DE97FD92-5F6E-46C5-89B7-934EF7CEBCA4}" type="pres">
      <dgm:prSet presAssocID="{E4F1CFBF-C8D9-4B05-A67C-F1C80291D580}" presName="background" presStyleLbl="node0" presStyleIdx="0" presStyleCnt="3"/>
      <dgm:spPr/>
    </dgm:pt>
    <dgm:pt modelId="{955338DD-51F8-4F3A-9DB8-93BADBAE04F5}" type="pres">
      <dgm:prSet presAssocID="{E4F1CFBF-C8D9-4B05-A67C-F1C80291D580}" presName="text" presStyleLbl="fgAcc0" presStyleIdx="0" presStyleCnt="3">
        <dgm:presLayoutVars>
          <dgm:chPref val="3"/>
        </dgm:presLayoutVars>
      </dgm:prSet>
      <dgm:spPr/>
    </dgm:pt>
    <dgm:pt modelId="{90524FF7-C627-439E-B2EC-69C1DC15DC62}" type="pres">
      <dgm:prSet presAssocID="{E4F1CFBF-C8D9-4B05-A67C-F1C80291D580}" presName="hierChild2" presStyleCnt="0"/>
      <dgm:spPr/>
    </dgm:pt>
    <dgm:pt modelId="{AAB55AD2-B799-4498-A020-52A45343937C}" type="pres">
      <dgm:prSet presAssocID="{6DAD517C-BB03-4348-B929-62212A89D765}" presName="hierRoot1" presStyleCnt="0"/>
      <dgm:spPr/>
    </dgm:pt>
    <dgm:pt modelId="{32D81872-BD3B-4654-B74E-902D1CFFE95C}" type="pres">
      <dgm:prSet presAssocID="{6DAD517C-BB03-4348-B929-62212A89D765}" presName="composite" presStyleCnt="0"/>
      <dgm:spPr/>
    </dgm:pt>
    <dgm:pt modelId="{0739C195-A87E-45EF-93FB-6D633BDFC974}" type="pres">
      <dgm:prSet presAssocID="{6DAD517C-BB03-4348-B929-62212A89D765}" presName="background" presStyleLbl="node0" presStyleIdx="1" presStyleCnt="3"/>
      <dgm:spPr/>
    </dgm:pt>
    <dgm:pt modelId="{D2725C0E-6151-4531-8546-1D417E60678B}" type="pres">
      <dgm:prSet presAssocID="{6DAD517C-BB03-4348-B929-62212A89D765}" presName="text" presStyleLbl="fgAcc0" presStyleIdx="1" presStyleCnt="3">
        <dgm:presLayoutVars>
          <dgm:chPref val="3"/>
        </dgm:presLayoutVars>
      </dgm:prSet>
      <dgm:spPr/>
    </dgm:pt>
    <dgm:pt modelId="{E7BFE5E2-C32B-4AE6-80EA-4DDE7A0937AE}" type="pres">
      <dgm:prSet presAssocID="{6DAD517C-BB03-4348-B929-62212A89D765}" presName="hierChild2" presStyleCnt="0"/>
      <dgm:spPr/>
    </dgm:pt>
    <dgm:pt modelId="{D6A7D16C-C99B-43ED-AEB5-467A022E11B5}" type="pres">
      <dgm:prSet presAssocID="{D295A7F5-1570-467A-B1AF-EA67649C90E9}" presName="hierRoot1" presStyleCnt="0"/>
      <dgm:spPr/>
    </dgm:pt>
    <dgm:pt modelId="{54FF795E-533F-4E79-BB53-D7F0D8C752A8}" type="pres">
      <dgm:prSet presAssocID="{D295A7F5-1570-467A-B1AF-EA67649C90E9}" presName="composite" presStyleCnt="0"/>
      <dgm:spPr/>
    </dgm:pt>
    <dgm:pt modelId="{E06D48C1-DEA5-4603-8B50-8DDED1E4A787}" type="pres">
      <dgm:prSet presAssocID="{D295A7F5-1570-467A-B1AF-EA67649C90E9}" presName="background" presStyleLbl="node0" presStyleIdx="2" presStyleCnt="3"/>
      <dgm:spPr/>
    </dgm:pt>
    <dgm:pt modelId="{A289976D-2E4E-4A9C-937E-8C254FBEB6FB}" type="pres">
      <dgm:prSet presAssocID="{D295A7F5-1570-467A-B1AF-EA67649C90E9}" presName="text" presStyleLbl="fgAcc0" presStyleIdx="2" presStyleCnt="3">
        <dgm:presLayoutVars>
          <dgm:chPref val="3"/>
        </dgm:presLayoutVars>
      </dgm:prSet>
      <dgm:spPr/>
    </dgm:pt>
    <dgm:pt modelId="{7A199B6F-F81D-483E-8B79-DEF7CE0B6A6B}" type="pres">
      <dgm:prSet presAssocID="{D295A7F5-1570-467A-B1AF-EA67649C90E9}" presName="hierChild2" presStyleCnt="0"/>
      <dgm:spPr/>
    </dgm:pt>
  </dgm:ptLst>
  <dgm:cxnLst>
    <dgm:cxn modelId="{662E8C19-0E08-44DB-9837-4CF982A4716B}" type="presOf" srcId="{E4F1CFBF-C8D9-4B05-A67C-F1C80291D580}" destId="{955338DD-51F8-4F3A-9DB8-93BADBAE04F5}" srcOrd="0" destOrd="0" presId="urn:microsoft.com/office/officeart/2005/8/layout/hierarchy1"/>
    <dgm:cxn modelId="{B2BC362E-60F4-4CAC-B089-934D11AD3BED}" srcId="{427EF7E7-27DB-44F2-9CB3-C707E93E692D}" destId="{6DAD517C-BB03-4348-B929-62212A89D765}" srcOrd="1" destOrd="0" parTransId="{2B203782-30C9-4565-A625-50BAC94DC999}" sibTransId="{66672C96-1D4C-44AC-821D-C06AEFEEA466}"/>
    <dgm:cxn modelId="{E5E20F50-7FE9-4707-9481-157191675CC6}" srcId="{427EF7E7-27DB-44F2-9CB3-C707E93E692D}" destId="{D295A7F5-1570-467A-B1AF-EA67649C90E9}" srcOrd="2" destOrd="0" parTransId="{96BC42F9-8B99-4332-B075-2456626591B7}" sibTransId="{9B3970C6-80B4-4F2B-954F-EAD634BFD644}"/>
    <dgm:cxn modelId="{B7F9AB7A-B0C0-4522-8A46-BE3D8DF2FA5D}" srcId="{427EF7E7-27DB-44F2-9CB3-C707E93E692D}" destId="{E4F1CFBF-C8D9-4B05-A67C-F1C80291D580}" srcOrd="0" destOrd="0" parTransId="{F17D7CD3-9B39-4648-88A2-2911049ED020}" sibTransId="{CE8A1AB9-2814-4A3C-A8C5-D7D22098F4CC}"/>
    <dgm:cxn modelId="{EFE0C690-38F3-400D-95E1-863737D00E22}" type="presOf" srcId="{6DAD517C-BB03-4348-B929-62212A89D765}" destId="{D2725C0E-6151-4531-8546-1D417E60678B}" srcOrd="0" destOrd="0" presId="urn:microsoft.com/office/officeart/2005/8/layout/hierarchy1"/>
    <dgm:cxn modelId="{09C7589C-F93C-4245-9702-296DC697DB97}" type="presOf" srcId="{D295A7F5-1570-467A-B1AF-EA67649C90E9}" destId="{A289976D-2E4E-4A9C-937E-8C254FBEB6FB}" srcOrd="0" destOrd="0" presId="urn:microsoft.com/office/officeart/2005/8/layout/hierarchy1"/>
    <dgm:cxn modelId="{A39557E8-AD0E-4395-9922-5FACF188FE91}" type="presOf" srcId="{427EF7E7-27DB-44F2-9CB3-C707E93E692D}" destId="{A3CF69A1-88E4-4BF6-BA20-B29B5A1D60FB}" srcOrd="0" destOrd="0" presId="urn:microsoft.com/office/officeart/2005/8/layout/hierarchy1"/>
    <dgm:cxn modelId="{37A17A75-8617-4B55-86C1-1638E9A9D825}" type="presParOf" srcId="{A3CF69A1-88E4-4BF6-BA20-B29B5A1D60FB}" destId="{51B186C4-329F-490E-A721-37B2DD396D8C}" srcOrd="0" destOrd="0" presId="urn:microsoft.com/office/officeart/2005/8/layout/hierarchy1"/>
    <dgm:cxn modelId="{5A3B003D-9F5B-4EC5-A567-9A5C4877A0C1}" type="presParOf" srcId="{51B186C4-329F-490E-A721-37B2DD396D8C}" destId="{8131A1C7-E50B-495D-91E7-BB3254787323}" srcOrd="0" destOrd="0" presId="urn:microsoft.com/office/officeart/2005/8/layout/hierarchy1"/>
    <dgm:cxn modelId="{83639578-5C4A-46D9-BBBA-33C52127901D}" type="presParOf" srcId="{8131A1C7-E50B-495D-91E7-BB3254787323}" destId="{DE97FD92-5F6E-46C5-89B7-934EF7CEBCA4}" srcOrd="0" destOrd="0" presId="urn:microsoft.com/office/officeart/2005/8/layout/hierarchy1"/>
    <dgm:cxn modelId="{CD3CF132-72CA-4EA3-BA21-D438E42355D0}" type="presParOf" srcId="{8131A1C7-E50B-495D-91E7-BB3254787323}" destId="{955338DD-51F8-4F3A-9DB8-93BADBAE04F5}" srcOrd="1" destOrd="0" presId="urn:microsoft.com/office/officeart/2005/8/layout/hierarchy1"/>
    <dgm:cxn modelId="{8BAD5D71-36FC-447A-BBCF-A648C819A27A}" type="presParOf" srcId="{51B186C4-329F-490E-A721-37B2DD396D8C}" destId="{90524FF7-C627-439E-B2EC-69C1DC15DC62}" srcOrd="1" destOrd="0" presId="urn:microsoft.com/office/officeart/2005/8/layout/hierarchy1"/>
    <dgm:cxn modelId="{FA3FE9EB-59E7-4DDD-9A23-222E1EBF22C2}" type="presParOf" srcId="{A3CF69A1-88E4-4BF6-BA20-B29B5A1D60FB}" destId="{AAB55AD2-B799-4498-A020-52A45343937C}" srcOrd="1" destOrd="0" presId="urn:microsoft.com/office/officeart/2005/8/layout/hierarchy1"/>
    <dgm:cxn modelId="{FCE8B98B-F20D-473E-98C7-03394D4852AA}" type="presParOf" srcId="{AAB55AD2-B799-4498-A020-52A45343937C}" destId="{32D81872-BD3B-4654-B74E-902D1CFFE95C}" srcOrd="0" destOrd="0" presId="urn:microsoft.com/office/officeart/2005/8/layout/hierarchy1"/>
    <dgm:cxn modelId="{7BE0E536-2245-4F32-9D5D-F2729966C66F}" type="presParOf" srcId="{32D81872-BD3B-4654-B74E-902D1CFFE95C}" destId="{0739C195-A87E-45EF-93FB-6D633BDFC974}" srcOrd="0" destOrd="0" presId="urn:microsoft.com/office/officeart/2005/8/layout/hierarchy1"/>
    <dgm:cxn modelId="{23158DE9-367E-4373-91EB-A31E29559997}" type="presParOf" srcId="{32D81872-BD3B-4654-B74E-902D1CFFE95C}" destId="{D2725C0E-6151-4531-8546-1D417E60678B}" srcOrd="1" destOrd="0" presId="urn:microsoft.com/office/officeart/2005/8/layout/hierarchy1"/>
    <dgm:cxn modelId="{FFAD4059-39F3-4522-867C-4D8497665FE4}" type="presParOf" srcId="{AAB55AD2-B799-4498-A020-52A45343937C}" destId="{E7BFE5E2-C32B-4AE6-80EA-4DDE7A0937AE}" srcOrd="1" destOrd="0" presId="urn:microsoft.com/office/officeart/2005/8/layout/hierarchy1"/>
    <dgm:cxn modelId="{521EE483-3D0A-4851-9B89-54A54738D6A6}" type="presParOf" srcId="{A3CF69A1-88E4-4BF6-BA20-B29B5A1D60FB}" destId="{D6A7D16C-C99B-43ED-AEB5-467A022E11B5}" srcOrd="2" destOrd="0" presId="urn:microsoft.com/office/officeart/2005/8/layout/hierarchy1"/>
    <dgm:cxn modelId="{4C2B4D8D-634D-46A8-B9D7-420716E03324}" type="presParOf" srcId="{D6A7D16C-C99B-43ED-AEB5-467A022E11B5}" destId="{54FF795E-533F-4E79-BB53-D7F0D8C752A8}" srcOrd="0" destOrd="0" presId="urn:microsoft.com/office/officeart/2005/8/layout/hierarchy1"/>
    <dgm:cxn modelId="{70774810-1BE2-4156-8EB6-7AEEA7E7F39B}" type="presParOf" srcId="{54FF795E-533F-4E79-BB53-D7F0D8C752A8}" destId="{E06D48C1-DEA5-4603-8B50-8DDED1E4A787}" srcOrd="0" destOrd="0" presId="urn:microsoft.com/office/officeart/2005/8/layout/hierarchy1"/>
    <dgm:cxn modelId="{3296E2D9-F82C-4D1C-8D7D-6B7DAF2EB467}" type="presParOf" srcId="{54FF795E-533F-4E79-BB53-D7F0D8C752A8}" destId="{A289976D-2E4E-4A9C-937E-8C254FBEB6FB}" srcOrd="1" destOrd="0" presId="urn:microsoft.com/office/officeart/2005/8/layout/hierarchy1"/>
    <dgm:cxn modelId="{362C3698-B7C5-4D21-8FFC-761F97625D2E}" type="presParOf" srcId="{D6A7D16C-C99B-43ED-AEB5-467A022E11B5}" destId="{7A199B6F-F81D-483E-8B79-DEF7CE0B6A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362F21-3B5F-43A8-B7A3-41C277D2EF6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CDD9526-03DD-465E-A775-607340FBE0CA}">
      <dgm:prSet/>
      <dgm:spPr/>
      <dgm:t>
        <a:bodyPr/>
        <a:lstStyle/>
        <a:p>
          <a:r>
            <a:rPr lang="en-US"/>
            <a:t>استقبل النبي ﷺ في المدينة</a:t>
          </a:r>
        </a:p>
      </dgm:t>
    </dgm:pt>
    <dgm:pt modelId="{8A5C7738-3E93-44EB-9E85-C9B0991050AD}" type="parTrans" cxnId="{6559B8BB-12CC-4EEB-B159-53D74A59BE25}">
      <dgm:prSet/>
      <dgm:spPr/>
      <dgm:t>
        <a:bodyPr/>
        <a:lstStyle/>
        <a:p>
          <a:endParaRPr lang="en-US"/>
        </a:p>
      </dgm:t>
    </dgm:pt>
    <dgm:pt modelId="{1AE895CA-A488-4F0E-80A9-496D5D87C6BB}" type="sibTrans" cxnId="{6559B8BB-12CC-4EEB-B159-53D74A59BE25}">
      <dgm:prSet/>
      <dgm:spPr/>
      <dgm:t>
        <a:bodyPr/>
        <a:lstStyle/>
        <a:p>
          <a:endParaRPr lang="en-US"/>
        </a:p>
      </dgm:t>
    </dgm:pt>
    <dgm:pt modelId="{21012F51-5F58-4CF1-974A-D77125816B5F}">
      <dgm:prSet/>
      <dgm:spPr/>
      <dgm:t>
        <a:bodyPr/>
        <a:lstStyle/>
        <a:p>
          <a:r>
            <a:rPr lang="en-US"/>
            <a:t>كان من أوائل الأنصار قربًا من الرسول</a:t>
          </a:r>
        </a:p>
      </dgm:t>
    </dgm:pt>
    <dgm:pt modelId="{614C60CF-C033-4EC7-AD57-7C3AB98D2DF3}" type="parTrans" cxnId="{91C746D7-BFDB-49A6-BA22-0F0D197D0854}">
      <dgm:prSet/>
      <dgm:spPr/>
      <dgm:t>
        <a:bodyPr/>
        <a:lstStyle/>
        <a:p>
          <a:endParaRPr lang="en-US"/>
        </a:p>
      </dgm:t>
    </dgm:pt>
    <dgm:pt modelId="{5DF794C1-00E6-494A-93A7-5DAF0EE75336}" type="sibTrans" cxnId="{91C746D7-BFDB-49A6-BA22-0F0D197D0854}">
      <dgm:prSet/>
      <dgm:spPr/>
      <dgm:t>
        <a:bodyPr/>
        <a:lstStyle/>
        <a:p>
          <a:endParaRPr lang="en-US"/>
        </a:p>
      </dgm:t>
    </dgm:pt>
    <dgm:pt modelId="{78768C93-C382-4523-8B9C-8D0C00156BDC}" type="pres">
      <dgm:prSet presAssocID="{03362F21-3B5F-43A8-B7A3-41C277D2EF6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9AFC8B2-3347-40E1-9D49-21A251A22303}" type="pres">
      <dgm:prSet presAssocID="{BCDD9526-03DD-465E-A775-607340FBE0CA}" presName="hierRoot1" presStyleCnt="0"/>
      <dgm:spPr/>
    </dgm:pt>
    <dgm:pt modelId="{2F948AF7-88C8-4E27-939B-74D4D11A4809}" type="pres">
      <dgm:prSet presAssocID="{BCDD9526-03DD-465E-A775-607340FBE0CA}" presName="composite" presStyleCnt="0"/>
      <dgm:spPr/>
    </dgm:pt>
    <dgm:pt modelId="{0273340C-FBEC-493C-A495-A02893DD041D}" type="pres">
      <dgm:prSet presAssocID="{BCDD9526-03DD-465E-A775-607340FBE0CA}" presName="background" presStyleLbl="node0" presStyleIdx="0" presStyleCnt="2"/>
      <dgm:spPr/>
    </dgm:pt>
    <dgm:pt modelId="{44E86BD5-DDC6-427B-AD16-DCC11A6F21D7}" type="pres">
      <dgm:prSet presAssocID="{BCDD9526-03DD-465E-A775-607340FBE0CA}" presName="text" presStyleLbl="fgAcc0" presStyleIdx="0" presStyleCnt="2">
        <dgm:presLayoutVars>
          <dgm:chPref val="3"/>
        </dgm:presLayoutVars>
      </dgm:prSet>
      <dgm:spPr/>
    </dgm:pt>
    <dgm:pt modelId="{6492E6A3-39F1-40B7-8EA9-7AB2955E713D}" type="pres">
      <dgm:prSet presAssocID="{BCDD9526-03DD-465E-A775-607340FBE0CA}" presName="hierChild2" presStyleCnt="0"/>
      <dgm:spPr/>
    </dgm:pt>
    <dgm:pt modelId="{BAC40124-5B10-4AC3-A323-0D3EEDFACEA5}" type="pres">
      <dgm:prSet presAssocID="{21012F51-5F58-4CF1-974A-D77125816B5F}" presName="hierRoot1" presStyleCnt="0"/>
      <dgm:spPr/>
    </dgm:pt>
    <dgm:pt modelId="{9CF1A839-C6AF-48ED-84ED-7C988CD4ADFC}" type="pres">
      <dgm:prSet presAssocID="{21012F51-5F58-4CF1-974A-D77125816B5F}" presName="composite" presStyleCnt="0"/>
      <dgm:spPr/>
    </dgm:pt>
    <dgm:pt modelId="{FE8DF395-F550-454B-B3FA-FB5756A41284}" type="pres">
      <dgm:prSet presAssocID="{21012F51-5F58-4CF1-974A-D77125816B5F}" presName="background" presStyleLbl="node0" presStyleIdx="1" presStyleCnt="2"/>
      <dgm:spPr/>
    </dgm:pt>
    <dgm:pt modelId="{3DD047C7-1178-4350-AE85-187DD3279F04}" type="pres">
      <dgm:prSet presAssocID="{21012F51-5F58-4CF1-974A-D77125816B5F}" presName="text" presStyleLbl="fgAcc0" presStyleIdx="1" presStyleCnt="2">
        <dgm:presLayoutVars>
          <dgm:chPref val="3"/>
        </dgm:presLayoutVars>
      </dgm:prSet>
      <dgm:spPr/>
    </dgm:pt>
    <dgm:pt modelId="{7FAAC338-4179-439E-81EF-8B50792989EF}" type="pres">
      <dgm:prSet presAssocID="{21012F51-5F58-4CF1-974A-D77125816B5F}" presName="hierChild2" presStyleCnt="0"/>
      <dgm:spPr/>
    </dgm:pt>
  </dgm:ptLst>
  <dgm:cxnLst>
    <dgm:cxn modelId="{660F5229-2C95-4B0F-BEFE-10051D412323}" type="presOf" srcId="{03362F21-3B5F-43A8-B7A3-41C277D2EF61}" destId="{78768C93-C382-4523-8B9C-8D0C00156BDC}" srcOrd="0" destOrd="0" presId="urn:microsoft.com/office/officeart/2005/8/layout/hierarchy1"/>
    <dgm:cxn modelId="{8CB1ED6F-1C4E-410C-8995-08E2D46412CD}" type="presOf" srcId="{BCDD9526-03DD-465E-A775-607340FBE0CA}" destId="{44E86BD5-DDC6-427B-AD16-DCC11A6F21D7}" srcOrd="0" destOrd="0" presId="urn:microsoft.com/office/officeart/2005/8/layout/hierarchy1"/>
    <dgm:cxn modelId="{D7CF2E85-6E53-4C22-97B6-8C88AFD1F5FC}" type="presOf" srcId="{21012F51-5F58-4CF1-974A-D77125816B5F}" destId="{3DD047C7-1178-4350-AE85-187DD3279F04}" srcOrd="0" destOrd="0" presId="urn:microsoft.com/office/officeart/2005/8/layout/hierarchy1"/>
    <dgm:cxn modelId="{6559B8BB-12CC-4EEB-B159-53D74A59BE25}" srcId="{03362F21-3B5F-43A8-B7A3-41C277D2EF61}" destId="{BCDD9526-03DD-465E-A775-607340FBE0CA}" srcOrd="0" destOrd="0" parTransId="{8A5C7738-3E93-44EB-9E85-C9B0991050AD}" sibTransId="{1AE895CA-A488-4F0E-80A9-496D5D87C6BB}"/>
    <dgm:cxn modelId="{91C746D7-BFDB-49A6-BA22-0F0D197D0854}" srcId="{03362F21-3B5F-43A8-B7A3-41C277D2EF61}" destId="{21012F51-5F58-4CF1-974A-D77125816B5F}" srcOrd="1" destOrd="0" parTransId="{614C60CF-C033-4EC7-AD57-7C3AB98D2DF3}" sibTransId="{5DF794C1-00E6-494A-93A7-5DAF0EE75336}"/>
    <dgm:cxn modelId="{ACA83BB9-8A37-4201-8877-307887A9EDBE}" type="presParOf" srcId="{78768C93-C382-4523-8B9C-8D0C00156BDC}" destId="{99AFC8B2-3347-40E1-9D49-21A251A22303}" srcOrd="0" destOrd="0" presId="urn:microsoft.com/office/officeart/2005/8/layout/hierarchy1"/>
    <dgm:cxn modelId="{612CBCC6-A9B8-4225-B02F-51ACE467097C}" type="presParOf" srcId="{99AFC8B2-3347-40E1-9D49-21A251A22303}" destId="{2F948AF7-88C8-4E27-939B-74D4D11A4809}" srcOrd="0" destOrd="0" presId="urn:microsoft.com/office/officeart/2005/8/layout/hierarchy1"/>
    <dgm:cxn modelId="{836187DE-D6A2-4215-8011-A09D23151E4B}" type="presParOf" srcId="{2F948AF7-88C8-4E27-939B-74D4D11A4809}" destId="{0273340C-FBEC-493C-A495-A02893DD041D}" srcOrd="0" destOrd="0" presId="urn:microsoft.com/office/officeart/2005/8/layout/hierarchy1"/>
    <dgm:cxn modelId="{53A6145A-4114-41AF-A044-FB4C7D9526A1}" type="presParOf" srcId="{2F948AF7-88C8-4E27-939B-74D4D11A4809}" destId="{44E86BD5-DDC6-427B-AD16-DCC11A6F21D7}" srcOrd="1" destOrd="0" presId="urn:microsoft.com/office/officeart/2005/8/layout/hierarchy1"/>
    <dgm:cxn modelId="{259C1FC9-4F15-48B4-AE22-60A5D776A400}" type="presParOf" srcId="{99AFC8B2-3347-40E1-9D49-21A251A22303}" destId="{6492E6A3-39F1-40B7-8EA9-7AB2955E713D}" srcOrd="1" destOrd="0" presId="urn:microsoft.com/office/officeart/2005/8/layout/hierarchy1"/>
    <dgm:cxn modelId="{4CE3AB8A-FB33-4EBF-94BA-C4303F42781A}" type="presParOf" srcId="{78768C93-C382-4523-8B9C-8D0C00156BDC}" destId="{BAC40124-5B10-4AC3-A323-0D3EEDFACEA5}" srcOrd="1" destOrd="0" presId="urn:microsoft.com/office/officeart/2005/8/layout/hierarchy1"/>
    <dgm:cxn modelId="{7703E1EB-05BD-4FD1-9314-D695A223ECCC}" type="presParOf" srcId="{BAC40124-5B10-4AC3-A323-0D3EEDFACEA5}" destId="{9CF1A839-C6AF-48ED-84ED-7C988CD4ADFC}" srcOrd="0" destOrd="0" presId="urn:microsoft.com/office/officeart/2005/8/layout/hierarchy1"/>
    <dgm:cxn modelId="{5C314C9F-097D-415D-830C-74FFA00B395C}" type="presParOf" srcId="{9CF1A839-C6AF-48ED-84ED-7C988CD4ADFC}" destId="{FE8DF395-F550-454B-B3FA-FB5756A41284}" srcOrd="0" destOrd="0" presId="urn:microsoft.com/office/officeart/2005/8/layout/hierarchy1"/>
    <dgm:cxn modelId="{2650B18E-FF38-43A0-A398-C2C07FB2A016}" type="presParOf" srcId="{9CF1A839-C6AF-48ED-84ED-7C988CD4ADFC}" destId="{3DD047C7-1178-4350-AE85-187DD3279F04}" srcOrd="1" destOrd="0" presId="urn:microsoft.com/office/officeart/2005/8/layout/hierarchy1"/>
    <dgm:cxn modelId="{0272288A-B3EB-407C-A757-300F973C901C}" type="presParOf" srcId="{BAC40124-5B10-4AC3-A323-0D3EEDFACEA5}" destId="{7FAAC338-4179-439E-81EF-8B50792989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0EF54A-3981-4648-9440-5AC3FEF887A7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661B5B-5C9A-4F17-9AB9-4C7D498ADD34}">
      <dgm:prSet/>
      <dgm:spPr/>
      <dgm:t>
        <a:bodyPr/>
        <a:lstStyle/>
        <a:p>
          <a:r>
            <a:rPr lang="en-US"/>
            <a:t>شهد بدرًا</a:t>
          </a:r>
        </a:p>
      </dgm:t>
    </dgm:pt>
    <dgm:pt modelId="{D43D6C5B-B857-4E45-A9EF-65D9CCA554E1}" type="parTrans" cxnId="{A5D94F45-3158-4F19-BD8B-7AA318AF2628}">
      <dgm:prSet/>
      <dgm:spPr/>
      <dgm:t>
        <a:bodyPr/>
        <a:lstStyle/>
        <a:p>
          <a:endParaRPr lang="en-US"/>
        </a:p>
      </dgm:t>
    </dgm:pt>
    <dgm:pt modelId="{84D93604-8FEB-4E42-BD20-9EDE5C9C3B74}" type="sibTrans" cxnId="{A5D94F45-3158-4F19-BD8B-7AA318AF2628}">
      <dgm:prSet/>
      <dgm:spPr/>
      <dgm:t>
        <a:bodyPr/>
        <a:lstStyle/>
        <a:p>
          <a:endParaRPr lang="en-US"/>
        </a:p>
      </dgm:t>
    </dgm:pt>
    <dgm:pt modelId="{AE2D83C3-F9C4-4294-81B8-4028B4DAC370}">
      <dgm:prSet/>
      <dgm:spPr/>
      <dgm:t>
        <a:bodyPr/>
        <a:lstStyle/>
        <a:p>
          <a:r>
            <a:rPr lang="en-US"/>
            <a:t>وأُحدًا</a:t>
          </a:r>
        </a:p>
      </dgm:t>
    </dgm:pt>
    <dgm:pt modelId="{3807A1A2-1E64-445B-8FB6-C349C8C81EE1}" type="parTrans" cxnId="{7F69E6D7-6A53-4C9D-A2FD-F50A4C204CF6}">
      <dgm:prSet/>
      <dgm:spPr/>
      <dgm:t>
        <a:bodyPr/>
        <a:lstStyle/>
        <a:p>
          <a:endParaRPr lang="en-US"/>
        </a:p>
      </dgm:t>
    </dgm:pt>
    <dgm:pt modelId="{61EBCFDF-C1E9-44DE-B7AA-F782C881550C}" type="sibTrans" cxnId="{7F69E6D7-6A53-4C9D-A2FD-F50A4C204CF6}">
      <dgm:prSet/>
      <dgm:spPr/>
      <dgm:t>
        <a:bodyPr/>
        <a:lstStyle/>
        <a:p>
          <a:endParaRPr lang="en-US"/>
        </a:p>
      </dgm:t>
    </dgm:pt>
    <dgm:pt modelId="{B12C005E-CDD2-416C-9148-F53A16CD4DAE}">
      <dgm:prSet/>
      <dgm:spPr/>
      <dgm:t>
        <a:bodyPr/>
        <a:lstStyle/>
        <a:p>
          <a:r>
            <a:rPr lang="en-US"/>
            <a:t>والخندق</a:t>
          </a:r>
        </a:p>
      </dgm:t>
    </dgm:pt>
    <dgm:pt modelId="{00A40651-36DD-4A58-A567-37CF39D93326}" type="parTrans" cxnId="{06F99F31-AD03-4661-9F49-635D24C10E68}">
      <dgm:prSet/>
      <dgm:spPr/>
      <dgm:t>
        <a:bodyPr/>
        <a:lstStyle/>
        <a:p>
          <a:endParaRPr lang="en-US"/>
        </a:p>
      </dgm:t>
    </dgm:pt>
    <dgm:pt modelId="{B0D825C2-49A7-4E33-9302-449D4D7EAA64}" type="sibTrans" cxnId="{06F99F31-AD03-4661-9F49-635D24C10E68}">
      <dgm:prSet/>
      <dgm:spPr/>
      <dgm:t>
        <a:bodyPr/>
        <a:lstStyle/>
        <a:p>
          <a:endParaRPr lang="en-US"/>
        </a:p>
      </dgm:t>
    </dgm:pt>
    <dgm:pt modelId="{DA18C14C-1291-4C32-91C6-3DA324C67D8E}">
      <dgm:prSet/>
      <dgm:spPr/>
      <dgm:t>
        <a:bodyPr/>
        <a:lstStyle/>
        <a:p>
          <a:r>
            <a:rPr lang="en-US"/>
            <a:t>وغيرها من المشاهد العظيمة</a:t>
          </a:r>
        </a:p>
      </dgm:t>
    </dgm:pt>
    <dgm:pt modelId="{C9DB5C75-9216-4E20-8178-7ADA2CE790A4}" type="parTrans" cxnId="{B2F2F1DB-49B3-4A3B-B6B9-4969FC9ED483}">
      <dgm:prSet/>
      <dgm:spPr/>
      <dgm:t>
        <a:bodyPr/>
        <a:lstStyle/>
        <a:p>
          <a:endParaRPr lang="en-US"/>
        </a:p>
      </dgm:t>
    </dgm:pt>
    <dgm:pt modelId="{F2DC13A0-E7E7-4293-B4C2-3CB0A58EEE9E}" type="sibTrans" cxnId="{B2F2F1DB-49B3-4A3B-B6B9-4969FC9ED483}">
      <dgm:prSet/>
      <dgm:spPr/>
      <dgm:t>
        <a:bodyPr/>
        <a:lstStyle/>
        <a:p>
          <a:endParaRPr lang="en-US"/>
        </a:p>
      </dgm:t>
    </dgm:pt>
    <dgm:pt modelId="{02119779-2C55-40C8-9233-F252F6D15551}" type="pres">
      <dgm:prSet presAssocID="{9A0EF54A-3981-4648-9440-5AC3FEF887A7}" presName="matrix" presStyleCnt="0">
        <dgm:presLayoutVars>
          <dgm:chMax val="1"/>
          <dgm:dir/>
          <dgm:resizeHandles val="exact"/>
        </dgm:presLayoutVars>
      </dgm:prSet>
      <dgm:spPr/>
    </dgm:pt>
    <dgm:pt modelId="{BEF45D4C-AE7B-4C43-897F-74BEFE5DDC1B}" type="pres">
      <dgm:prSet presAssocID="{9A0EF54A-3981-4648-9440-5AC3FEF887A7}" presName="diamond" presStyleLbl="bgShp" presStyleIdx="0" presStyleCnt="1"/>
      <dgm:spPr/>
    </dgm:pt>
    <dgm:pt modelId="{91D1EF57-0E3F-4248-95A0-4D6CD7F045C3}" type="pres">
      <dgm:prSet presAssocID="{9A0EF54A-3981-4648-9440-5AC3FEF887A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05F4D16-2F6C-4335-B623-2CAC301DE3F6}" type="pres">
      <dgm:prSet presAssocID="{9A0EF54A-3981-4648-9440-5AC3FEF887A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ED9568C-9F92-44E8-999C-6CD059D11218}" type="pres">
      <dgm:prSet presAssocID="{9A0EF54A-3981-4648-9440-5AC3FEF887A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CFC1629-1D98-49D1-9ECD-1CF0383AF9D0}" type="pres">
      <dgm:prSet presAssocID="{9A0EF54A-3981-4648-9440-5AC3FEF887A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670461C-1067-4003-BC59-9A5F1E69A90A}" type="presOf" srcId="{AE2D83C3-F9C4-4294-81B8-4028B4DAC370}" destId="{305F4D16-2F6C-4335-B623-2CAC301DE3F6}" srcOrd="0" destOrd="0" presId="urn:microsoft.com/office/officeart/2005/8/layout/matrix3"/>
    <dgm:cxn modelId="{06F99F31-AD03-4661-9F49-635D24C10E68}" srcId="{9A0EF54A-3981-4648-9440-5AC3FEF887A7}" destId="{B12C005E-CDD2-416C-9148-F53A16CD4DAE}" srcOrd="2" destOrd="0" parTransId="{00A40651-36DD-4A58-A567-37CF39D93326}" sibTransId="{B0D825C2-49A7-4E33-9302-449D4D7EAA64}"/>
    <dgm:cxn modelId="{A5D94F45-3158-4F19-BD8B-7AA318AF2628}" srcId="{9A0EF54A-3981-4648-9440-5AC3FEF887A7}" destId="{78661B5B-5C9A-4F17-9AB9-4C7D498ADD34}" srcOrd="0" destOrd="0" parTransId="{D43D6C5B-B857-4E45-A9EF-65D9CCA554E1}" sibTransId="{84D93604-8FEB-4E42-BD20-9EDE5C9C3B74}"/>
    <dgm:cxn modelId="{B4B46DB0-1CD8-4E51-A9B4-3D000A887724}" type="presOf" srcId="{78661B5B-5C9A-4F17-9AB9-4C7D498ADD34}" destId="{91D1EF57-0E3F-4248-95A0-4D6CD7F045C3}" srcOrd="0" destOrd="0" presId="urn:microsoft.com/office/officeart/2005/8/layout/matrix3"/>
    <dgm:cxn modelId="{7F69E6D7-6A53-4C9D-A2FD-F50A4C204CF6}" srcId="{9A0EF54A-3981-4648-9440-5AC3FEF887A7}" destId="{AE2D83C3-F9C4-4294-81B8-4028B4DAC370}" srcOrd="1" destOrd="0" parTransId="{3807A1A2-1E64-445B-8FB6-C349C8C81EE1}" sibTransId="{61EBCFDF-C1E9-44DE-B7AA-F782C881550C}"/>
    <dgm:cxn modelId="{B2F2F1DB-49B3-4A3B-B6B9-4969FC9ED483}" srcId="{9A0EF54A-3981-4648-9440-5AC3FEF887A7}" destId="{DA18C14C-1291-4C32-91C6-3DA324C67D8E}" srcOrd="3" destOrd="0" parTransId="{C9DB5C75-9216-4E20-8178-7ADA2CE790A4}" sibTransId="{F2DC13A0-E7E7-4293-B4C2-3CB0A58EEE9E}"/>
    <dgm:cxn modelId="{7CD256E3-620D-49BE-BDBD-0DA4569252EF}" type="presOf" srcId="{B12C005E-CDD2-416C-9148-F53A16CD4DAE}" destId="{8ED9568C-9F92-44E8-999C-6CD059D11218}" srcOrd="0" destOrd="0" presId="urn:microsoft.com/office/officeart/2005/8/layout/matrix3"/>
    <dgm:cxn modelId="{0DB606F2-9B40-4029-AAE5-E453FE736CD5}" type="presOf" srcId="{DA18C14C-1291-4C32-91C6-3DA324C67D8E}" destId="{CCFC1629-1D98-49D1-9ECD-1CF0383AF9D0}" srcOrd="0" destOrd="0" presId="urn:microsoft.com/office/officeart/2005/8/layout/matrix3"/>
    <dgm:cxn modelId="{53056FFC-E0DE-4AAD-96B9-FF83498B1885}" type="presOf" srcId="{9A0EF54A-3981-4648-9440-5AC3FEF887A7}" destId="{02119779-2C55-40C8-9233-F252F6D15551}" srcOrd="0" destOrd="0" presId="urn:microsoft.com/office/officeart/2005/8/layout/matrix3"/>
    <dgm:cxn modelId="{B92518BA-8D7D-4157-83D0-49782E00072F}" type="presParOf" srcId="{02119779-2C55-40C8-9233-F252F6D15551}" destId="{BEF45D4C-AE7B-4C43-897F-74BEFE5DDC1B}" srcOrd="0" destOrd="0" presId="urn:microsoft.com/office/officeart/2005/8/layout/matrix3"/>
    <dgm:cxn modelId="{71739244-44DC-45DF-8953-8C39366B65DC}" type="presParOf" srcId="{02119779-2C55-40C8-9233-F252F6D15551}" destId="{91D1EF57-0E3F-4248-95A0-4D6CD7F045C3}" srcOrd="1" destOrd="0" presId="urn:microsoft.com/office/officeart/2005/8/layout/matrix3"/>
    <dgm:cxn modelId="{2900D0AE-3B85-4FCF-8963-66C97ACC5600}" type="presParOf" srcId="{02119779-2C55-40C8-9233-F252F6D15551}" destId="{305F4D16-2F6C-4335-B623-2CAC301DE3F6}" srcOrd="2" destOrd="0" presId="urn:microsoft.com/office/officeart/2005/8/layout/matrix3"/>
    <dgm:cxn modelId="{79E11270-21D7-4605-BBAA-7A22436D033C}" type="presParOf" srcId="{02119779-2C55-40C8-9233-F252F6D15551}" destId="{8ED9568C-9F92-44E8-999C-6CD059D11218}" srcOrd="3" destOrd="0" presId="urn:microsoft.com/office/officeart/2005/8/layout/matrix3"/>
    <dgm:cxn modelId="{246EAF72-02EE-4A01-89EB-16D37F7521AA}" type="presParOf" srcId="{02119779-2C55-40C8-9233-F252F6D15551}" destId="{CCFC1629-1D98-49D1-9ECD-1CF0383AF9D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8A8B53-5A1F-4923-A94B-A8E703099B73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0693D6-6480-4A8A-933A-7E92F9A730A6}">
      <dgm:prSet/>
      <dgm:spPr/>
      <dgm:t>
        <a:bodyPr/>
        <a:lstStyle/>
        <a:p>
          <a:r>
            <a:rPr lang="en-US"/>
            <a:t>لقّبه النبي ﷺ بـ </a:t>
          </a:r>
          <a:r>
            <a:rPr lang="en-US" b="1"/>
            <a:t>“أعلم أمتي بالحلال والحرام”</a:t>
          </a:r>
          <a:endParaRPr lang="en-US"/>
        </a:p>
      </dgm:t>
    </dgm:pt>
    <dgm:pt modelId="{CA67BBA6-0CBA-4631-B59F-4790FCFE02E1}" type="parTrans" cxnId="{9B9D9233-0F17-4CB0-A231-C79F1094A600}">
      <dgm:prSet/>
      <dgm:spPr/>
      <dgm:t>
        <a:bodyPr/>
        <a:lstStyle/>
        <a:p>
          <a:endParaRPr lang="en-US"/>
        </a:p>
      </dgm:t>
    </dgm:pt>
    <dgm:pt modelId="{1C99F4FA-B770-4797-94AB-7D35848211DE}" type="sibTrans" cxnId="{9B9D9233-0F17-4CB0-A231-C79F1094A600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1A263FDA-7FFD-4384-879E-CF9AB7511C82}">
      <dgm:prSet/>
      <dgm:spPr/>
      <dgm:t>
        <a:bodyPr/>
        <a:lstStyle/>
        <a:p>
          <a:r>
            <a:rPr lang="en-US"/>
            <a:t>كان مرجعًا للصحابة في الفقه</a:t>
          </a:r>
        </a:p>
      </dgm:t>
    </dgm:pt>
    <dgm:pt modelId="{7F823807-418B-4E8C-81BC-35C933D1F90F}" type="parTrans" cxnId="{DFD0A1CE-6E00-4872-A8B8-9562FE8E980B}">
      <dgm:prSet/>
      <dgm:spPr/>
      <dgm:t>
        <a:bodyPr/>
        <a:lstStyle/>
        <a:p>
          <a:endParaRPr lang="en-US"/>
        </a:p>
      </dgm:t>
    </dgm:pt>
    <dgm:pt modelId="{B061FC43-7BAF-4BC3-92C8-B035FC860F34}" type="sibTrans" cxnId="{DFD0A1CE-6E00-4872-A8B8-9562FE8E980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FF21255C-9925-428F-92F3-4B7460DC7635}">
      <dgm:prSet/>
      <dgm:spPr/>
      <dgm:t>
        <a:bodyPr/>
        <a:lstStyle/>
        <a:p>
          <a:r>
            <a:rPr lang="en-US"/>
            <a:t>من كبار قرّاء القرآن</a:t>
          </a:r>
        </a:p>
      </dgm:t>
    </dgm:pt>
    <dgm:pt modelId="{7B349F9D-7143-4E47-A810-B311930C6F64}" type="parTrans" cxnId="{4E1764B3-01FD-4920-A8FF-B047F863DAFE}">
      <dgm:prSet/>
      <dgm:spPr/>
      <dgm:t>
        <a:bodyPr/>
        <a:lstStyle/>
        <a:p>
          <a:endParaRPr lang="en-US"/>
        </a:p>
      </dgm:t>
    </dgm:pt>
    <dgm:pt modelId="{BB90D55D-AF94-47AC-959D-B25BF906045D}" type="sibTrans" cxnId="{4E1764B3-01FD-4920-A8FF-B047F863DAFE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680874B3-3BC2-4D04-A842-9E850727E271}" type="pres">
      <dgm:prSet presAssocID="{CB8A8B53-5A1F-4923-A94B-A8E703099B73}" presName="Name0" presStyleCnt="0">
        <dgm:presLayoutVars>
          <dgm:animLvl val="lvl"/>
          <dgm:resizeHandles val="exact"/>
        </dgm:presLayoutVars>
      </dgm:prSet>
      <dgm:spPr/>
    </dgm:pt>
    <dgm:pt modelId="{8892633D-8B7C-456A-B64B-553F0266C6E5}" type="pres">
      <dgm:prSet presAssocID="{F70693D6-6480-4A8A-933A-7E92F9A730A6}" presName="compositeNode" presStyleCnt="0">
        <dgm:presLayoutVars>
          <dgm:bulletEnabled val="1"/>
        </dgm:presLayoutVars>
      </dgm:prSet>
      <dgm:spPr/>
    </dgm:pt>
    <dgm:pt modelId="{7807ED11-8AA9-4C60-AC54-F2D739307DEC}" type="pres">
      <dgm:prSet presAssocID="{F70693D6-6480-4A8A-933A-7E92F9A730A6}" presName="bgRect" presStyleLbl="alignNode1" presStyleIdx="0" presStyleCnt="3"/>
      <dgm:spPr/>
    </dgm:pt>
    <dgm:pt modelId="{BAD2C310-5003-4C1D-A5BF-C27A46C00D9A}" type="pres">
      <dgm:prSet presAssocID="{1C99F4FA-B770-4797-94AB-7D35848211DE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CE351E4F-E32F-4218-9B0A-06FBED7F11E1}" type="pres">
      <dgm:prSet presAssocID="{F70693D6-6480-4A8A-933A-7E92F9A730A6}" presName="nodeRect" presStyleLbl="alignNode1" presStyleIdx="0" presStyleCnt="3">
        <dgm:presLayoutVars>
          <dgm:bulletEnabled val="1"/>
        </dgm:presLayoutVars>
      </dgm:prSet>
      <dgm:spPr/>
    </dgm:pt>
    <dgm:pt modelId="{24B3B76F-7B59-4567-A304-A02E1D5779CD}" type="pres">
      <dgm:prSet presAssocID="{1C99F4FA-B770-4797-94AB-7D35848211DE}" presName="sibTrans" presStyleCnt="0"/>
      <dgm:spPr/>
    </dgm:pt>
    <dgm:pt modelId="{096F31B2-E776-4489-BB23-7E2A5542EA40}" type="pres">
      <dgm:prSet presAssocID="{1A263FDA-7FFD-4384-879E-CF9AB7511C82}" presName="compositeNode" presStyleCnt="0">
        <dgm:presLayoutVars>
          <dgm:bulletEnabled val="1"/>
        </dgm:presLayoutVars>
      </dgm:prSet>
      <dgm:spPr/>
    </dgm:pt>
    <dgm:pt modelId="{21CC168B-9422-4DDB-AB15-16C41AAC8195}" type="pres">
      <dgm:prSet presAssocID="{1A263FDA-7FFD-4384-879E-CF9AB7511C82}" presName="bgRect" presStyleLbl="alignNode1" presStyleIdx="1" presStyleCnt="3"/>
      <dgm:spPr/>
    </dgm:pt>
    <dgm:pt modelId="{D391DCDE-D32A-4D10-9CE8-19B365FE91B6}" type="pres">
      <dgm:prSet presAssocID="{B061FC43-7BAF-4BC3-92C8-B035FC860F34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415C4B1-B2D1-4DE5-9337-92E2D4C018B2}" type="pres">
      <dgm:prSet presAssocID="{1A263FDA-7FFD-4384-879E-CF9AB7511C82}" presName="nodeRect" presStyleLbl="alignNode1" presStyleIdx="1" presStyleCnt="3">
        <dgm:presLayoutVars>
          <dgm:bulletEnabled val="1"/>
        </dgm:presLayoutVars>
      </dgm:prSet>
      <dgm:spPr/>
    </dgm:pt>
    <dgm:pt modelId="{19050A45-8E66-477B-A43D-649557907E2D}" type="pres">
      <dgm:prSet presAssocID="{B061FC43-7BAF-4BC3-92C8-B035FC860F34}" presName="sibTrans" presStyleCnt="0"/>
      <dgm:spPr/>
    </dgm:pt>
    <dgm:pt modelId="{C4679AC9-DA34-47BF-901A-2B5F99A5FC33}" type="pres">
      <dgm:prSet presAssocID="{FF21255C-9925-428F-92F3-4B7460DC7635}" presName="compositeNode" presStyleCnt="0">
        <dgm:presLayoutVars>
          <dgm:bulletEnabled val="1"/>
        </dgm:presLayoutVars>
      </dgm:prSet>
      <dgm:spPr/>
    </dgm:pt>
    <dgm:pt modelId="{79AD93CF-575F-47D7-B9E1-959DD1457B33}" type="pres">
      <dgm:prSet presAssocID="{FF21255C-9925-428F-92F3-4B7460DC7635}" presName="bgRect" presStyleLbl="alignNode1" presStyleIdx="2" presStyleCnt="3"/>
      <dgm:spPr/>
    </dgm:pt>
    <dgm:pt modelId="{679BE1C1-4CF9-4743-BB17-F9A882BDB57B}" type="pres">
      <dgm:prSet presAssocID="{BB90D55D-AF94-47AC-959D-B25BF906045D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ED5E3F57-448D-40CC-AD58-5ED1BF5A0310}" type="pres">
      <dgm:prSet presAssocID="{FF21255C-9925-428F-92F3-4B7460DC7635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7F649B06-3686-4422-B360-F05B9452E1A9}" type="presOf" srcId="{1C99F4FA-B770-4797-94AB-7D35848211DE}" destId="{BAD2C310-5003-4C1D-A5BF-C27A46C00D9A}" srcOrd="0" destOrd="0" presId="urn:microsoft.com/office/officeart/2016/7/layout/LinearBlockProcessNumbered"/>
    <dgm:cxn modelId="{0C6CEA07-5742-4C5F-AD07-DDA429293B9A}" type="presOf" srcId="{FF21255C-9925-428F-92F3-4B7460DC7635}" destId="{ED5E3F57-448D-40CC-AD58-5ED1BF5A0310}" srcOrd="1" destOrd="0" presId="urn:microsoft.com/office/officeart/2016/7/layout/LinearBlockProcessNumbered"/>
    <dgm:cxn modelId="{77407428-25EA-465D-8F2F-A7B3FD7B2C30}" type="presOf" srcId="{FF21255C-9925-428F-92F3-4B7460DC7635}" destId="{79AD93CF-575F-47D7-B9E1-959DD1457B33}" srcOrd="0" destOrd="0" presId="urn:microsoft.com/office/officeart/2016/7/layout/LinearBlockProcessNumbered"/>
    <dgm:cxn modelId="{9B9D9233-0F17-4CB0-A231-C79F1094A600}" srcId="{CB8A8B53-5A1F-4923-A94B-A8E703099B73}" destId="{F70693D6-6480-4A8A-933A-7E92F9A730A6}" srcOrd="0" destOrd="0" parTransId="{CA67BBA6-0CBA-4631-B59F-4790FCFE02E1}" sibTransId="{1C99F4FA-B770-4797-94AB-7D35848211DE}"/>
    <dgm:cxn modelId="{4E2D126D-46E1-4C70-8AA2-7BCEA9BAE027}" type="presOf" srcId="{F70693D6-6480-4A8A-933A-7E92F9A730A6}" destId="{7807ED11-8AA9-4C60-AC54-F2D739307DEC}" srcOrd="0" destOrd="0" presId="urn:microsoft.com/office/officeart/2016/7/layout/LinearBlockProcessNumbered"/>
    <dgm:cxn modelId="{7B5DF14F-4AF0-48C5-8B89-7120FE9758EE}" type="presOf" srcId="{1A263FDA-7FFD-4384-879E-CF9AB7511C82}" destId="{A415C4B1-B2D1-4DE5-9337-92E2D4C018B2}" srcOrd="1" destOrd="0" presId="urn:microsoft.com/office/officeart/2016/7/layout/LinearBlockProcessNumbered"/>
    <dgm:cxn modelId="{FA651E5A-7883-4E0F-A54C-E716C0409D18}" type="presOf" srcId="{B061FC43-7BAF-4BC3-92C8-B035FC860F34}" destId="{D391DCDE-D32A-4D10-9CE8-19B365FE91B6}" srcOrd="0" destOrd="0" presId="urn:microsoft.com/office/officeart/2016/7/layout/LinearBlockProcessNumbered"/>
    <dgm:cxn modelId="{DC9EB994-4DAD-4B37-BD10-97AF775DBCBC}" type="presOf" srcId="{F70693D6-6480-4A8A-933A-7E92F9A730A6}" destId="{CE351E4F-E32F-4218-9B0A-06FBED7F11E1}" srcOrd="1" destOrd="0" presId="urn:microsoft.com/office/officeart/2016/7/layout/LinearBlockProcessNumbered"/>
    <dgm:cxn modelId="{4E1764B3-01FD-4920-A8FF-B047F863DAFE}" srcId="{CB8A8B53-5A1F-4923-A94B-A8E703099B73}" destId="{FF21255C-9925-428F-92F3-4B7460DC7635}" srcOrd="2" destOrd="0" parTransId="{7B349F9D-7143-4E47-A810-B311930C6F64}" sibTransId="{BB90D55D-AF94-47AC-959D-B25BF906045D}"/>
    <dgm:cxn modelId="{DFD0A1CE-6E00-4872-A8B8-9562FE8E980B}" srcId="{CB8A8B53-5A1F-4923-A94B-A8E703099B73}" destId="{1A263FDA-7FFD-4384-879E-CF9AB7511C82}" srcOrd="1" destOrd="0" parTransId="{7F823807-418B-4E8C-81BC-35C933D1F90F}" sibTransId="{B061FC43-7BAF-4BC3-92C8-B035FC860F34}"/>
    <dgm:cxn modelId="{F5511CDD-9AD9-455B-BA93-77F8E5316EB7}" type="presOf" srcId="{BB90D55D-AF94-47AC-959D-B25BF906045D}" destId="{679BE1C1-4CF9-4743-BB17-F9A882BDB57B}" srcOrd="0" destOrd="0" presId="urn:microsoft.com/office/officeart/2016/7/layout/LinearBlockProcessNumbered"/>
    <dgm:cxn modelId="{2FDA44E6-FBB0-43AD-8E68-6162CF8BFBE2}" type="presOf" srcId="{CB8A8B53-5A1F-4923-A94B-A8E703099B73}" destId="{680874B3-3BC2-4D04-A842-9E850727E271}" srcOrd="0" destOrd="0" presId="urn:microsoft.com/office/officeart/2016/7/layout/LinearBlockProcessNumbered"/>
    <dgm:cxn modelId="{E97FD1F3-E1D6-4F39-BDE7-6AF4EFBA63FF}" type="presOf" srcId="{1A263FDA-7FFD-4384-879E-CF9AB7511C82}" destId="{21CC168B-9422-4DDB-AB15-16C41AAC8195}" srcOrd="0" destOrd="0" presId="urn:microsoft.com/office/officeart/2016/7/layout/LinearBlockProcessNumbered"/>
    <dgm:cxn modelId="{203E4D80-553F-4B7B-85D2-B8EB80B0C655}" type="presParOf" srcId="{680874B3-3BC2-4D04-A842-9E850727E271}" destId="{8892633D-8B7C-456A-B64B-553F0266C6E5}" srcOrd="0" destOrd="0" presId="urn:microsoft.com/office/officeart/2016/7/layout/LinearBlockProcessNumbered"/>
    <dgm:cxn modelId="{BD6AE856-8804-41FD-9EB0-4BD21DD302A7}" type="presParOf" srcId="{8892633D-8B7C-456A-B64B-553F0266C6E5}" destId="{7807ED11-8AA9-4C60-AC54-F2D739307DEC}" srcOrd="0" destOrd="0" presId="urn:microsoft.com/office/officeart/2016/7/layout/LinearBlockProcessNumbered"/>
    <dgm:cxn modelId="{343B3BE9-6778-4458-8333-E25EF98A0E48}" type="presParOf" srcId="{8892633D-8B7C-456A-B64B-553F0266C6E5}" destId="{BAD2C310-5003-4C1D-A5BF-C27A46C00D9A}" srcOrd="1" destOrd="0" presId="urn:microsoft.com/office/officeart/2016/7/layout/LinearBlockProcessNumbered"/>
    <dgm:cxn modelId="{DF93F80C-7A8E-472E-9936-B90C502DA166}" type="presParOf" srcId="{8892633D-8B7C-456A-B64B-553F0266C6E5}" destId="{CE351E4F-E32F-4218-9B0A-06FBED7F11E1}" srcOrd="2" destOrd="0" presId="urn:microsoft.com/office/officeart/2016/7/layout/LinearBlockProcessNumbered"/>
    <dgm:cxn modelId="{B3D0BA92-94BB-4DC4-A98B-159C236F0062}" type="presParOf" srcId="{680874B3-3BC2-4D04-A842-9E850727E271}" destId="{24B3B76F-7B59-4567-A304-A02E1D5779CD}" srcOrd="1" destOrd="0" presId="urn:microsoft.com/office/officeart/2016/7/layout/LinearBlockProcessNumbered"/>
    <dgm:cxn modelId="{64C15E46-5794-4FA7-ABD1-52B672EAF82A}" type="presParOf" srcId="{680874B3-3BC2-4D04-A842-9E850727E271}" destId="{096F31B2-E776-4489-BB23-7E2A5542EA40}" srcOrd="2" destOrd="0" presId="urn:microsoft.com/office/officeart/2016/7/layout/LinearBlockProcessNumbered"/>
    <dgm:cxn modelId="{06F3B41C-B00C-4A31-873F-7F0741C7E0B0}" type="presParOf" srcId="{096F31B2-E776-4489-BB23-7E2A5542EA40}" destId="{21CC168B-9422-4DDB-AB15-16C41AAC8195}" srcOrd="0" destOrd="0" presId="urn:microsoft.com/office/officeart/2016/7/layout/LinearBlockProcessNumbered"/>
    <dgm:cxn modelId="{382894C4-9655-405D-93B1-B8133FAF7768}" type="presParOf" srcId="{096F31B2-E776-4489-BB23-7E2A5542EA40}" destId="{D391DCDE-D32A-4D10-9CE8-19B365FE91B6}" srcOrd="1" destOrd="0" presId="urn:microsoft.com/office/officeart/2016/7/layout/LinearBlockProcessNumbered"/>
    <dgm:cxn modelId="{077B888B-0CAE-471D-8C86-AB2F9B579024}" type="presParOf" srcId="{096F31B2-E776-4489-BB23-7E2A5542EA40}" destId="{A415C4B1-B2D1-4DE5-9337-92E2D4C018B2}" srcOrd="2" destOrd="0" presId="urn:microsoft.com/office/officeart/2016/7/layout/LinearBlockProcessNumbered"/>
    <dgm:cxn modelId="{7C65A79C-BB60-4689-9D07-83CC0FF98E29}" type="presParOf" srcId="{680874B3-3BC2-4D04-A842-9E850727E271}" destId="{19050A45-8E66-477B-A43D-649557907E2D}" srcOrd="3" destOrd="0" presId="urn:microsoft.com/office/officeart/2016/7/layout/LinearBlockProcessNumbered"/>
    <dgm:cxn modelId="{08D301EE-7897-454C-855B-83756F6F5E57}" type="presParOf" srcId="{680874B3-3BC2-4D04-A842-9E850727E271}" destId="{C4679AC9-DA34-47BF-901A-2B5F99A5FC33}" srcOrd="4" destOrd="0" presId="urn:microsoft.com/office/officeart/2016/7/layout/LinearBlockProcessNumbered"/>
    <dgm:cxn modelId="{A3939CCA-456C-4686-94CA-8DC711AEFBC7}" type="presParOf" srcId="{C4679AC9-DA34-47BF-901A-2B5F99A5FC33}" destId="{79AD93CF-575F-47D7-B9E1-959DD1457B33}" srcOrd="0" destOrd="0" presId="urn:microsoft.com/office/officeart/2016/7/layout/LinearBlockProcessNumbered"/>
    <dgm:cxn modelId="{175CE7E6-BA20-431F-8855-CCB9578E0DE3}" type="presParOf" srcId="{C4679AC9-DA34-47BF-901A-2B5F99A5FC33}" destId="{679BE1C1-4CF9-4743-BB17-F9A882BDB57B}" srcOrd="1" destOrd="0" presId="urn:microsoft.com/office/officeart/2016/7/layout/LinearBlockProcessNumbered"/>
    <dgm:cxn modelId="{162084E6-CACD-4AA3-BE08-E19DA32C17FD}" type="presParOf" srcId="{C4679AC9-DA34-47BF-901A-2B5F99A5FC33}" destId="{ED5E3F57-448D-40CC-AD58-5ED1BF5A0310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7290BE-51B1-4C26-B25F-78CAC038E848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41589F0-D18D-46C5-8BAA-E47AFA8BCB82}">
      <dgm:prSet/>
      <dgm:spPr/>
      <dgm:t>
        <a:bodyPr/>
        <a:lstStyle/>
        <a:p>
          <a:r>
            <a:rPr lang="en-US"/>
            <a:t>قال رسول الله ﷺ له:</a:t>
          </a:r>
          <a:br>
            <a:rPr lang="en-US"/>
          </a:br>
          <a:r>
            <a:rPr lang="en-US"/>
            <a:t> </a:t>
          </a:r>
          <a:r>
            <a:rPr lang="en-US" b="1"/>
            <a:t>"يا معاذ، والله إني لأحبك"</a:t>
          </a:r>
          <a:endParaRPr lang="en-US"/>
        </a:p>
      </dgm:t>
    </dgm:pt>
    <dgm:pt modelId="{9EA6A474-EC95-466C-BF72-99953D4FD8EA}" type="parTrans" cxnId="{C32A4CD6-6ABB-4639-B141-6B3ED194451F}">
      <dgm:prSet/>
      <dgm:spPr/>
      <dgm:t>
        <a:bodyPr/>
        <a:lstStyle/>
        <a:p>
          <a:endParaRPr lang="en-US"/>
        </a:p>
      </dgm:t>
    </dgm:pt>
    <dgm:pt modelId="{F0B7ABFD-6A32-4F26-B562-7E936F6CD494}" type="sibTrans" cxnId="{C32A4CD6-6ABB-4639-B141-6B3ED194451F}">
      <dgm:prSet/>
      <dgm:spPr/>
      <dgm:t>
        <a:bodyPr/>
        <a:lstStyle/>
        <a:p>
          <a:endParaRPr lang="en-US"/>
        </a:p>
      </dgm:t>
    </dgm:pt>
    <dgm:pt modelId="{C9F708E3-93B1-4368-A0AC-6B0BB7309230}">
      <dgm:prSet/>
      <dgm:spPr/>
      <dgm:t>
        <a:bodyPr/>
        <a:lstStyle/>
        <a:p>
          <a:r>
            <a:rPr lang="en-US"/>
            <a:t>كان قريبًا جدًا من النبي ﷺ</a:t>
          </a:r>
        </a:p>
      </dgm:t>
    </dgm:pt>
    <dgm:pt modelId="{CDF7D4EA-8861-456D-A6D9-C19058D84000}" type="parTrans" cxnId="{E360447D-8143-47F0-A25E-88428DDD37F9}">
      <dgm:prSet/>
      <dgm:spPr/>
      <dgm:t>
        <a:bodyPr/>
        <a:lstStyle/>
        <a:p>
          <a:endParaRPr lang="en-US"/>
        </a:p>
      </dgm:t>
    </dgm:pt>
    <dgm:pt modelId="{FED7F189-B9A6-4E5C-8E52-F2A08E6F81CC}" type="sibTrans" cxnId="{E360447D-8143-47F0-A25E-88428DDD37F9}">
      <dgm:prSet/>
      <dgm:spPr/>
      <dgm:t>
        <a:bodyPr/>
        <a:lstStyle/>
        <a:p>
          <a:endParaRPr lang="en-US"/>
        </a:p>
      </dgm:t>
    </dgm:pt>
    <dgm:pt modelId="{2A4AE8CD-C6AE-430F-A8F8-B143707FEC72}" type="pres">
      <dgm:prSet presAssocID="{247290BE-51B1-4C26-B25F-78CAC038E8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B8FD8E5-BF03-48AC-8BC6-A8E3A7D36A07}" type="pres">
      <dgm:prSet presAssocID="{841589F0-D18D-46C5-8BAA-E47AFA8BCB82}" presName="hierRoot1" presStyleCnt="0">
        <dgm:presLayoutVars>
          <dgm:hierBranch val="init"/>
        </dgm:presLayoutVars>
      </dgm:prSet>
      <dgm:spPr/>
    </dgm:pt>
    <dgm:pt modelId="{24D82227-6C83-433B-B6D7-F036516C4168}" type="pres">
      <dgm:prSet presAssocID="{841589F0-D18D-46C5-8BAA-E47AFA8BCB82}" presName="rootComposite1" presStyleCnt="0"/>
      <dgm:spPr/>
    </dgm:pt>
    <dgm:pt modelId="{386F1CE3-93A9-49CF-B3AF-B5784226E717}" type="pres">
      <dgm:prSet presAssocID="{841589F0-D18D-46C5-8BAA-E47AFA8BCB82}" presName="rootText1" presStyleLbl="node0" presStyleIdx="0" presStyleCnt="2">
        <dgm:presLayoutVars>
          <dgm:chPref val="3"/>
        </dgm:presLayoutVars>
      </dgm:prSet>
      <dgm:spPr/>
    </dgm:pt>
    <dgm:pt modelId="{8E3264A2-E360-422B-BB57-228027A9FA57}" type="pres">
      <dgm:prSet presAssocID="{841589F0-D18D-46C5-8BAA-E47AFA8BCB82}" presName="rootConnector1" presStyleLbl="node1" presStyleIdx="0" presStyleCnt="0"/>
      <dgm:spPr/>
    </dgm:pt>
    <dgm:pt modelId="{CE2BD899-1360-440A-8221-C8A81FBB8828}" type="pres">
      <dgm:prSet presAssocID="{841589F0-D18D-46C5-8BAA-E47AFA8BCB82}" presName="hierChild2" presStyleCnt="0"/>
      <dgm:spPr/>
    </dgm:pt>
    <dgm:pt modelId="{AAFD9480-6F33-4505-9F45-9FF3B6899FA4}" type="pres">
      <dgm:prSet presAssocID="{841589F0-D18D-46C5-8BAA-E47AFA8BCB82}" presName="hierChild3" presStyleCnt="0"/>
      <dgm:spPr/>
    </dgm:pt>
    <dgm:pt modelId="{48F7AB5B-D1E5-42E6-967E-35A2E87ECD6E}" type="pres">
      <dgm:prSet presAssocID="{C9F708E3-93B1-4368-A0AC-6B0BB7309230}" presName="hierRoot1" presStyleCnt="0">
        <dgm:presLayoutVars>
          <dgm:hierBranch val="init"/>
        </dgm:presLayoutVars>
      </dgm:prSet>
      <dgm:spPr/>
    </dgm:pt>
    <dgm:pt modelId="{6A0CD206-C603-40E1-9A66-EA4316DCD0C1}" type="pres">
      <dgm:prSet presAssocID="{C9F708E3-93B1-4368-A0AC-6B0BB7309230}" presName="rootComposite1" presStyleCnt="0"/>
      <dgm:spPr/>
    </dgm:pt>
    <dgm:pt modelId="{8C90E029-1299-491B-96CF-6A716C4B0E05}" type="pres">
      <dgm:prSet presAssocID="{C9F708E3-93B1-4368-A0AC-6B0BB7309230}" presName="rootText1" presStyleLbl="node0" presStyleIdx="1" presStyleCnt="2">
        <dgm:presLayoutVars>
          <dgm:chPref val="3"/>
        </dgm:presLayoutVars>
      </dgm:prSet>
      <dgm:spPr/>
    </dgm:pt>
    <dgm:pt modelId="{9B337BB7-0DBD-4EC7-86EE-5CA4FED8F987}" type="pres">
      <dgm:prSet presAssocID="{C9F708E3-93B1-4368-A0AC-6B0BB7309230}" presName="rootConnector1" presStyleLbl="node1" presStyleIdx="0" presStyleCnt="0"/>
      <dgm:spPr/>
    </dgm:pt>
    <dgm:pt modelId="{EA5A2531-0605-4D92-BE40-01F8BBE4953B}" type="pres">
      <dgm:prSet presAssocID="{C9F708E3-93B1-4368-A0AC-6B0BB7309230}" presName="hierChild2" presStyleCnt="0"/>
      <dgm:spPr/>
    </dgm:pt>
    <dgm:pt modelId="{4B6183AA-5008-434F-A28E-4625ABDB07ED}" type="pres">
      <dgm:prSet presAssocID="{C9F708E3-93B1-4368-A0AC-6B0BB7309230}" presName="hierChild3" presStyleCnt="0"/>
      <dgm:spPr/>
    </dgm:pt>
  </dgm:ptLst>
  <dgm:cxnLst>
    <dgm:cxn modelId="{22FB5145-5D45-4154-97AB-9BBD25E5D02A}" type="presOf" srcId="{C9F708E3-93B1-4368-A0AC-6B0BB7309230}" destId="{9B337BB7-0DBD-4EC7-86EE-5CA4FED8F987}" srcOrd="1" destOrd="0" presId="urn:microsoft.com/office/officeart/2009/3/layout/HorizontalOrganizationChart"/>
    <dgm:cxn modelId="{2C071D66-1B54-47F9-8F35-8E8EFF1EDE71}" type="presOf" srcId="{841589F0-D18D-46C5-8BAA-E47AFA8BCB82}" destId="{386F1CE3-93A9-49CF-B3AF-B5784226E717}" srcOrd="0" destOrd="0" presId="urn:microsoft.com/office/officeart/2009/3/layout/HorizontalOrganizationChart"/>
    <dgm:cxn modelId="{277F324B-EA13-4D0B-83CA-F7DD4F1E3C17}" type="presOf" srcId="{247290BE-51B1-4C26-B25F-78CAC038E848}" destId="{2A4AE8CD-C6AE-430F-A8F8-B143707FEC72}" srcOrd="0" destOrd="0" presId="urn:microsoft.com/office/officeart/2009/3/layout/HorizontalOrganizationChart"/>
    <dgm:cxn modelId="{3AF0547B-2F23-44E2-97D0-372109C521F7}" type="presOf" srcId="{C9F708E3-93B1-4368-A0AC-6B0BB7309230}" destId="{8C90E029-1299-491B-96CF-6A716C4B0E05}" srcOrd="0" destOrd="0" presId="urn:microsoft.com/office/officeart/2009/3/layout/HorizontalOrganizationChart"/>
    <dgm:cxn modelId="{E360447D-8143-47F0-A25E-88428DDD37F9}" srcId="{247290BE-51B1-4C26-B25F-78CAC038E848}" destId="{C9F708E3-93B1-4368-A0AC-6B0BB7309230}" srcOrd="1" destOrd="0" parTransId="{CDF7D4EA-8861-456D-A6D9-C19058D84000}" sibTransId="{FED7F189-B9A6-4E5C-8E52-F2A08E6F81CC}"/>
    <dgm:cxn modelId="{C32A4CD6-6ABB-4639-B141-6B3ED194451F}" srcId="{247290BE-51B1-4C26-B25F-78CAC038E848}" destId="{841589F0-D18D-46C5-8BAA-E47AFA8BCB82}" srcOrd="0" destOrd="0" parTransId="{9EA6A474-EC95-466C-BF72-99953D4FD8EA}" sibTransId="{F0B7ABFD-6A32-4F26-B562-7E936F6CD494}"/>
    <dgm:cxn modelId="{316961D9-1602-4498-9B5A-C4BEAF50B373}" type="presOf" srcId="{841589F0-D18D-46C5-8BAA-E47AFA8BCB82}" destId="{8E3264A2-E360-422B-BB57-228027A9FA57}" srcOrd="1" destOrd="0" presId="urn:microsoft.com/office/officeart/2009/3/layout/HorizontalOrganizationChart"/>
    <dgm:cxn modelId="{175851A5-068C-44F9-9940-CD2137853EE2}" type="presParOf" srcId="{2A4AE8CD-C6AE-430F-A8F8-B143707FEC72}" destId="{9B8FD8E5-BF03-48AC-8BC6-A8E3A7D36A07}" srcOrd="0" destOrd="0" presId="urn:microsoft.com/office/officeart/2009/3/layout/HorizontalOrganizationChart"/>
    <dgm:cxn modelId="{6E1EEA91-2C75-4CCE-9146-25E4179987B3}" type="presParOf" srcId="{9B8FD8E5-BF03-48AC-8BC6-A8E3A7D36A07}" destId="{24D82227-6C83-433B-B6D7-F036516C4168}" srcOrd="0" destOrd="0" presId="urn:microsoft.com/office/officeart/2009/3/layout/HorizontalOrganizationChart"/>
    <dgm:cxn modelId="{6EC15227-2A58-4B70-B50C-9E4F88402828}" type="presParOf" srcId="{24D82227-6C83-433B-B6D7-F036516C4168}" destId="{386F1CE3-93A9-49CF-B3AF-B5784226E717}" srcOrd="0" destOrd="0" presId="urn:microsoft.com/office/officeart/2009/3/layout/HorizontalOrganizationChart"/>
    <dgm:cxn modelId="{B9DBB8F0-501D-40A7-8C5A-3F5D512FCDB2}" type="presParOf" srcId="{24D82227-6C83-433B-B6D7-F036516C4168}" destId="{8E3264A2-E360-422B-BB57-228027A9FA57}" srcOrd="1" destOrd="0" presId="urn:microsoft.com/office/officeart/2009/3/layout/HorizontalOrganizationChart"/>
    <dgm:cxn modelId="{46186BAC-C2B2-4C5A-BF5E-00631FB865F0}" type="presParOf" srcId="{9B8FD8E5-BF03-48AC-8BC6-A8E3A7D36A07}" destId="{CE2BD899-1360-440A-8221-C8A81FBB8828}" srcOrd="1" destOrd="0" presId="urn:microsoft.com/office/officeart/2009/3/layout/HorizontalOrganizationChart"/>
    <dgm:cxn modelId="{5EA8511E-62EE-4F34-9D00-6F9E77FDFB46}" type="presParOf" srcId="{9B8FD8E5-BF03-48AC-8BC6-A8E3A7D36A07}" destId="{AAFD9480-6F33-4505-9F45-9FF3B6899FA4}" srcOrd="2" destOrd="0" presId="urn:microsoft.com/office/officeart/2009/3/layout/HorizontalOrganizationChart"/>
    <dgm:cxn modelId="{3D5DD675-E7E3-4C9A-A91A-9F38368B3601}" type="presParOf" srcId="{2A4AE8CD-C6AE-430F-A8F8-B143707FEC72}" destId="{48F7AB5B-D1E5-42E6-967E-35A2E87ECD6E}" srcOrd="1" destOrd="0" presId="urn:microsoft.com/office/officeart/2009/3/layout/HorizontalOrganizationChart"/>
    <dgm:cxn modelId="{4D8903D2-25A0-4022-9B24-3A0EBA2FFFA3}" type="presParOf" srcId="{48F7AB5B-D1E5-42E6-967E-35A2E87ECD6E}" destId="{6A0CD206-C603-40E1-9A66-EA4316DCD0C1}" srcOrd="0" destOrd="0" presId="urn:microsoft.com/office/officeart/2009/3/layout/HorizontalOrganizationChart"/>
    <dgm:cxn modelId="{B6C7F94E-A8F2-435D-ADC5-024239D535A5}" type="presParOf" srcId="{6A0CD206-C603-40E1-9A66-EA4316DCD0C1}" destId="{8C90E029-1299-491B-96CF-6A716C4B0E05}" srcOrd="0" destOrd="0" presId="urn:microsoft.com/office/officeart/2009/3/layout/HorizontalOrganizationChart"/>
    <dgm:cxn modelId="{9CFD9690-003E-47B5-8596-2EB74C491567}" type="presParOf" srcId="{6A0CD206-C603-40E1-9A66-EA4316DCD0C1}" destId="{9B337BB7-0DBD-4EC7-86EE-5CA4FED8F987}" srcOrd="1" destOrd="0" presId="urn:microsoft.com/office/officeart/2009/3/layout/HorizontalOrganizationChart"/>
    <dgm:cxn modelId="{F562B881-FDB9-4A56-BA6E-4E1A8DD52259}" type="presParOf" srcId="{48F7AB5B-D1E5-42E6-967E-35A2E87ECD6E}" destId="{EA5A2531-0605-4D92-BE40-01F8BBE4953B}" srcOrd="1" destOrd="0" presId="urn:microsoft.com/office/officeart/2009/3/layout/HorizontalOrganizationChart"/>
    <dgm:cxn modelId="{B0D933B2-07C5-44C9-8F06-593A3CE5B0EF}" type="presParOf" srcId="{48F7AB5B-D1E5-42E6-967E-35A2E87ECD6E}" destId="{4B6183AA-5008-434F-A28E-4625ABDB07E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5A307C-B96A-4914-B776-E05A2E88739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518A342-EBFF-4209-BCD3-9DA589A601F7}">
      <dgm:prSet/>
      <dgm:spPr/>
      <dgm:t>
        <a:bodyPr/>
        <a:lstStyle/>
        <a:p>
          <a:r>
            <a:rPr lang="en-US"/>
            <a:t>كان من المعلّمين الموثوقين</a:t>
          </a:r>
        </a:p>
      </dgm:t>
    </dgm:pt>
    <dgm:pt modelId="{01283FBB-7F32-4574-BD73-D72DDB0068BD}" type="parTrans" cxnId="{AFA3722F-E47F-4F9E-B3CE-E7D7C592B734}">
      <dgm:prSet/>
      <dgm:spPr/>
      <dgm:t>
        <a:bodyPr/>
        <a:lstStyle/>
        <a:p>
          <a:endParaRPr lang="en-US"/>
        </a:p>
      </dgm:t>
    </dgm:pt>
    <dgm:pt modelId="{6339AC50-E708-4B7A-A718-DCAD062BA8F5}" type="sibTrans" cxnId="{AFA3722F-E47F-4F9E-B3CE-E7D7C592B734}">
      <dgm:prSet/>
      <dgm:spPr/>
      <dgm:t>
        <a:bodyPr/>
        <a:lstStyle/>
        <a:p>
          <a:endParaRPr lang="en-US"/>
        </a:p>
      </dgm:t>
    </dgm:pt>
    <dgm:pt modelId="{550EA069-E24E-4935-AA65-2297D4384BD3}">
      <dgm:prSet/>
      <dgm:spPr/>
      <dgm:t>
        <a:bodyPr/>
        <a:lstStyle/>
        <a:p>
          <a:r>
            <a:rPr lang="en-US"/>
            <a:t>شارك في تعليم القرآن والفقه للأنصار</a:t>
          </a:r>
        </a:p>
      </dgm:t>
    </dgm:pt>
    <dgm:pt modelId="{C0F2DA38-D9C2-4901-8B90-6696B63F97A8}" type="parTrans" cxnId="{1552C67A-1BF4-4F35-A39C-AACC7CFC3180}">
      <dgm:prSet/>
      <dgm:spPr/>
      <dgm:t>
        <a:bodyPr/>
        <a:lstStyle/>
        <a:p>
          <a:endParaRPr lang="en-US"/>
        </a:p>
      </dgm:t>
    </dgm:pt>
    <dgm:pt modelId="{D39FA3F1-C924-4709-8982-33D73D697203}" type="sibTrans" cxnId="{1552C67A-1BF4-4F35-A39C-AACC7CFC3180}">
      <dgm:prSet/>
      <dgm:spPr/>
      <dgm:t>
        <a:bodyPr/>
        <a:lstStyle/>
        <a:p>
          <a:endParaRPr lang="en-US"/>
        </a:p>
      </dgm:t>
    </dgm:pt>
    <dgm:pt modelId="{DB235E95-A035-438E-8BC9-C735C41804F1}" type="pres">
      <dgm:prSet presAssocID="{8D5A307C-B96A-4914-B776-E05A2E88739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ED6A86-8DEB-4CBE-AA73-1977BEC44C2E}" type="pres">
      <dgm:prSet presAssocID="{F518A342-EBFF-4209-BCD3-9DA589A601F7}" presName="hierRoot1" presStyleCnt="0"/>
      <dgm:spPr/>
    </dgm:pt>
    <dgm:pt modelId="{6A8D9EEB-C24D-42C5-9A4A-82BE09AE7422}" type="pres">
      <dgm:prSet presAssocID="{F518A342-EBFF-4209-BCD3-9DA589A601F7}" presName="composite" presStyleCnt="0"/>
      <dgm:spPr/>
    </dgm:pt>
    <dgm:pt modelId="{29A0C7A1-B871-4059-8155-46D32A027CE2}" type="pres">
      <dgm:prSet presAssocID="{F518A342-EBFF-4209-BCD3-9DA589A601F7}" presName="background" presStyleLbl="node0" presStyleIdx="0" presStyleCnt="2"/>
      <dgm:spPr/>
    </dgm:pt>
    <dgm:pt modelId="{4F0332FB-55EC-4975-AF28-70F86FE44334}" type="pres">
      <dgm:prSet presAssocID="{F518A342-EBFF-4209-BCD3-9DA589A601F7}" presName="text" presStyleLbl="fgAcc0" presStyleIdx="0" presStyleCnt="2">
        <dgm:presLayoutVars>
          <dgm:chPref val="3"/>
        </dgm:presLayoutVars>
      </dgm:prSet>
      <dgm:spPr/>
    </dgm:pt>
    <dgm:pt modelId="{7621F348-9437-41B0-88D6-B6E1CF01475F}" type="pres">
      <dgm:prSet presAssocID="{F518A342-EBFF-4209-BCD3-9DA589A601F7}" presName="hierChild2" presStyleCnt="0"/>
      <dgm:spPr/>
    </dgm:pt>
    <dgm:pt modelId="{30A14697-407F-4A78-B024-3AD384A1BDBF}" type="pres">
      <dgm:prSet presAssocID="{550EA069-E24E-4935-AA65-2297D4384BD3}" presName="hierRoot1" presStyleCnt="0"/>
      <dgm:spPr/>
    </dgm:pt>
    <dgm:pt modelId="{B5C3F70E-BC8C-4BE1-AD09-C8CD17830190}" type="pres">
      <dgm:prSet presAssocID="{550EA069-E24E-4935-AA65-2297D4384BD3}" presName="composite" presStyleCnt="0"/>
      <dgm:spPr/>
    </dgm:pt>
    <dgm:pt modelId="{637DCDF1-0B35-47A1-BFE4-41B6DAF4947C}" type="pres">
      <dgm:prSet presAssocID="{550EA069-E24E-4935-AA65-2297D4384BD3}" presName="background" presStyleLbl="node0" presStyleIdx="1" presStyleCnt="2"/>
      <dgm:spPr/>
    </dgm:pt>
    <dgm:pt modelId="{8C71CBD1-533A-4D00-B53F-1D0AACF014E1}" type="pres">
      <dgm:prSet presAssocID="{550EA069-E24E-4935-AA65-2297D4384BD3}" presName="text" presStyleLbl="fgAcc0" presStyleIdx="1" presStyleCnt="2">
        <dgm:presLayoutVars>
          <dgm:chPref val="3"/>
        </dgm:presLayoutVars>
      </dgm:prSet>
      <dgm:spPr/>
    </dgm:pt>
    <dgm:pt modelId="{0E863926-5377-4D75-AD3E-D27EF16B537F}" type="pres">
      <dgm:prSet presAssocID="{550EA069-E24E-4935-AA65-2297D4384BD3}" presName="hierChild2" presStyleCnt="0"/>
      <dgm:spPr/>
    </dgm:pt>
  </dgm:ptLst>
  <dgm:cxnLst>
    <dgm:cxn modelId="{52A50C00-B835-4E1C-889B-2E8550E62414}" type="presOf" srcId="{8D5A307C-B96A-4914-B776-E05A2E88739C}" destId="{DB235E95-A035-438E-8BC9-C735C41804F1}" srcOrd="0" destOrd="0" presId="urn:microsoft.com/office/officeart/2005/8/layout/hierarchy1"/>
    <dgm:cxn modelId="{AFA3722F-E47F-4F9E-B3CE-E7D7C592B734}" srcId="{8D5A307C-B96A-4914-B776-E05A2E88739C}" destId="{F518A342-EBFF-4209-BCD3-9DA589A601F7}" srcOrd="0" destOrd="0" parTransId="{01283FBB-7F32-4574-BD73-D72DDB0068BD}" sibTransId="{6339AC50-E708-4B7A-A718-DCAD062BA8F5}"/>
    <dgm:cxn modelId="{0E5C8D52-8245-4E80-AA02-E68EA0735B64}" type="presOf" srcId="{F518A342-EBFF-4209-BCD3-9DA589A601F7}" destId="{4F0332FB-55EC-4975-AF28-70F86FE44334}" srcOrd="0" destOrd="0" presId="urn:microsoft.com/office/officeart/2005/8/layout/hierarchy1"/>
    <dgm:cxn modelId="{1552C67A-1BF4-4F35-A39C-AACC7CFC3180}" srcId="{8D5A307C-B96A-4914-B776-E05A2E88739C}" destId="{550EA069-E24E-4935-AA65-2297D4384BD3}" srcOrd="1" destOrd="0" parTransId="{C0F2DA38-D9C2-4901-8B90-6696B63F97A8}" sibTransId="{D39FA3F1-C924-4709-8982-33D73D697203}"/>
    <dgm:cxn modelId="{B358DFCE-7796-4EBE-A4EF-02F1D174425F}" type="presOf" srcId="{550EA069-E24E-4935-AA65-2297D4384BD3}" destId="{8C71CBD1-533A-4D00-B53F-1D0AACF014E1}" srcOrd="0" destOrd="0" presId="urn:microsoft.com/office/officeart/2005/8/layout/hierarchy1"/>
    <dgm:cxn modelId="{922799C3-0F35-45F8-A26E-568682736081}" type="presParOf" srcId="{DB235E95-A035-438E-8BC9-C735C41804F1}" destId="{A0ED6A86-8DEB-4CBE-AA73-1977BEC44C2E}" srcOrd="0" destOrd="0" presId="urn:microsoft.com/office/officeart/2005/8/layout/hierarchy1"/>
    <dgm:cxn modelId="{129094DC-34E3-44E7-922F-15ABD6AF506B}" type="presParOf" srcId="{A0ED6A86-8DEB-4CBE-AA73-1977BEC44C2E}" destId="{6A8D9EEB-C24D-42C5-9A4A-82BE09AE7422}" srcOrd="0" destOrd="0" presId="urn:microsoft.com/office/officeart/2005/8/layout/hierarchy1"/>
    <dgm:cxn modelId="{A97214B8-C617-476F-B5DA-937B50AB5B12}" type="presParOf" srcId="{6A8D9EEB-C24D-42C5-9A4A-82BE09AE7422}" destId="{29A0C7A1-B871-4059-8155-46D32A027CE2}" srcOrd="0" destOrd="0" presId="urn:microsoft.com/office/officeart/2005/8/layout/hierarchy1"/>
    <dgm:cxn modelId="{56E68B70-902A-40BF-B46A-C53AD4C6A087}" type="presParOf" srcId="{6A8D9EEB-C24D-42C5-9A4A-82BE09AE7422}" destId="{4F0332FB-55EC-4975-AF28-70F86FE44334}" srcOrd="1" destOrd="0" presId="urn:microsoft.com/office/officeart/2005/8/layout/hierarchy1"/>
    <dgm:cxn modelId="{6050B80C-24CB-4F3B-A7B7-15ED6BE56EB3}" type="presParOf" srcId="{A0ED6A86-8DEB-4CBE-AA73-1977BEC44C2E}" destId="{7621F348-9437-41B0-88D6-B6E1CF01475F}" srcOrd="1" destOrd="0" presId="urn:microsoft.com/office/officeart/2005/8/layout/hierarchy1"/>
    <dgm:cxn modelId="{09C6D5F8-9FAD-4CB7-A637-FB26194464D0}" type="presParOf" srcId="{DB235E95-A035-438E-8BC9-C735C41804F1}" destId="{30A14697-407F-4A78-B024-3AD384A1BDBF}" srcOrd="1" destOrd="0" presId="urn:microsoft.com/office/officeart/2005/8/layout/hierarchy1"/>
    <dgm:cxn modelId="{DF9AE543-3B50-4544-B852-64BD3975061F}" type="presParOf" srcId="{30A14697-407F-4A78-B024-3AD384A1BDBF}" destId="{B5C3F70E-BC8C-4BE1-AD09-C8CD17830190}" srcOrd="0" destOrd="0" presId="urn:microsoft.com/office/officeart/2005/8/layout/hierarchy1"/>
    <dgm:cxn modelId="{81211C33-D59E-43F2-BA62-70818E754A68}" type="presParOf" srcId="{B5C3F70E-BC8C-4BE1-AD09-C8CD17830190}" destId="{637DCDF1-0B35-47A1-BFE4-41B6DAF4947C}" srcOrd="0" destOrd="0" presId="urn:microsoft.com/office/officeart/2005/8/layout/hierarchy1"/>
    <dgm:cxn modelId="{8181C7D4-2948-4792-8F06-FF4DAEEEF8FD}" type="presParOf" srcId="{B5C3F70E-BC8C-4BE1-AD09-C8CD17830190}" destId="{8C71CBD1-533A-4D00-B53F-1D0AACF014E1}" srcOrd="1" destOrd="0" presId="urn:microsoft.com/office/officeart/2005/8/layout/hierarchy1"/>
    <dgm:cxn modelId="{5A2C744D-75B2-46F2-8596-D1D3A317D351}" type="presParOf" srcId="{30A14697-407F-4A78-B024-3AD384A1BDBF}" destId="{0E863926-5377-4D75-AD3E-D27EF16B53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14F5BD7-A3F8-4D2B-9738-CFEB4AC2728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553C83A-07C4-4DF5-BC4B-BF1CE1D75622}">
      <dgm:prSet/>
      <dgm:spPr/>
      <dgm:t>
        <a:bodyPr/>
        <a:lstStyle/>
        <a:p>
          <a:r>
            <a:rPr lang="en-US"/>
            <a:t>أرسله النبي ﷺ قاضيًا ومعلّمًا</a:t>
          </a:r>
        </a:p>
      </dgm:t>
    </dgm:pt>
    <dgm:pt modelId="{9DEFC386-43A1-4F68-9B64-AC013C584218}" type="parTrans" cxnId="{64034D84-3561-416D-88BE-A571EF4128CF}">
      <dgm:prSet/>
      <dgm:spPr/>
      <dgm:t>
        <a:bodyPr/>
        <a:lstStyle/>
        <a:p>
          <a:endParaRPr lang="en-US"/>
        </a:p>
      </dgm:t>
    </dgm:pt>
    <dgm:pt modelId="{83CD904B-1CD4-4BBB-BCE5-3393073CAE58}" type="sibTrans" cxnId="{64034D84-3561-416D-88BE-A571EF4128CF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037E2F31-F3AD-4818-B262-F6ADE94E2B3A}">
      <dgm:prSet/>
      <dgm:spPr/>
      <dgm:t>
        <a:bodyPr/>
        <a:lstStyle/>
        <a:p>
          <a:r>
            <a:rPr lang="en-US"/>
            <a:t>مثّل الإسلام في الدعوة والقضاء</a:t>
          </a:r>
        </a:p>
      </dgm:t>
    </dgm:pt>
    <dgm:pt modelId="{6E78AA44-E196-46A7-A32E-C48F81A0F89E}" type="parTrans" cxnId="{6517C830-C9F3-43CF-A78F-D72F4AE7C045}">
      <dgm:prSet/>
      <dgm:spPr/>
      <dgm:t>
        <a:bodyPr/>
        <a:lstStyle/>
        <a:p>
          <a:endParaRPr lang="en-US"/>
        </a:p>
      </dgm:t>
    </dgm:pt>
    <dgm:pt modelId="{FC70939F-DFC8-40FF-9CF0-2662A4FE9204}" type="sibTrans" cxnId="{6517C830-C9F3-43CF-A78F-D72F4AE7C045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02CEF24B-B6E6-459F-9EA3-D60816A30DA1}">
      <dgm:prSet/>
      <dgm:spPr/>
      <dgm:t>
        <a:bodyPr/>
        <a:lstStyle/>
        <a:p>
          <a:r>
            <a:rPr lang="en-US"/>
            <a:t>اشتهر بحكمته في الفتوى</a:t>
          </a:r>
        </a:p>
      </dgm:t>
    </dgm:pt>
    <dgm:pt modelId="{EEA00A7B-13E8-4AE3-A73F-D153BE65F885}" type="parTrans" cxnId="{3BEEFE43-70AE-4F6A-BB9B-2EFBA694B5F2}">
      <dgm:prSet/>
      <dgm:spPr/>
      <dgm:t>
        <a:bodyPr/>
        <a:lstStyle/>
        <a:p>
          <a:endParaRPr lang="en-US"/>
        </a:p>
      </dgm:t>
    </dgm:pt>
    <dgm:pt modelId="{244D141E-E72D-4B07-9108-C87C2B0D0C47}" type="sibTrans" cxnId="{3BEEFE43-70AE-4F6A-BB9B-2EFBA694B5F2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302F0344-BE1B-4275-926A-D8CAEB85E45C}" type="pres">
      <dgm:prSet presAssocID="{A14F5BD7-A3F8-4D2B-9738-CFEB4AC27287}" presName="Name0" presStyleCnt="0">
        <dgm:presLayoutVars>
          <dgm:animLvl val="lvl"/>
          <dgm:resizeHandles val="exact"/>
        </dgm:presLayoutVars>
      </dgm:prSet>
      <dgm:spPr/>
    </dgm:pt>
    <dgm:pt modelId="{3DED690D-C659-4C02-AD2C-F0BFEF12AFC5}" type="pres">
      <dgm:prSet presAssocID="{8553C83A-07C4-4DF5-BC4B-BF1CE1D75622}" presName="compositeNode" presStyleCnt="0">
        <dgm:presLayoutVars>
          <dgm:bulletEnabled val="1"/>
        </dgm:presLayoutVars>
      </dgm:prSet>
      <dgm:spPr/>
    </dgm:pt>
    <dgm:pt modelId="{A3CB8CB6-40A0-4C41-B20C-7AA025EE48AA}" type="pres">
      <dgm:prSet presAssocID="{8553C83A-07C4-4DF5-BC4B-BF1CE1D75622}" presName="bgRect" presStyleLbl="alignNode1" presStyleIdx="0" presStyleCnt="3"/>
      <dgm:spPr/>
    </dgm:pt>
    <dgm:pt modelId="{F02465CC-4F5E-4EF6-BAB1-C9FD0F7A763E}" type="pres">
      <dgm:prSet presAssocID="{83CD904B-1CD4-4BBB-BCE5-3393073CAE5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2472DA3C-01D3-4A8C-A787-49A4EC5F8CC5}" type="pres">
      <dgm:prSet presAssocID="{8553C83A-07C4-4DF5-BC4B-BF1CE1D75622}" presName="nodeRect" presStyleLbl="alignNode1" presStyleIdx="0" presStyleCnt="3">
        <dgm:presLayoutVars>
          <dgm:bulletEnabled val="1"/>
        </dgm:presLayoutVars>
      </dgm:prSet>
      <dgm:spPr/>
    </dgm:pt>
    <dgm:pt modelId="{51C09ABE-D333-42F4-99B7-971C83C7DEA0}" type="pres">
      <dgm:prSet presAssocID="{83CD904B-1CD4-4BBB-BCE5-3393073CAE58}" presName="sibTrans" presStyleCnt="0"/>
      <dgm:spPr/>
    </dgm:pt>
    <dgm:pt modelId="{3219128A-7EC7-4E15-AB7D-3BE637D1E247}" type="pres">
      <dgm:prSet presAssocID="{037E2F31-F3AD-4818-B262-F6ADE94E2B3A}" presName="compositeNode" presStyleCnt="0">
        <dgm:presLayoutVars>
          <dgm:bulletEnabled val="1"/>
        </dgm:presLayoutVars>
      </dgm:prSet>
      <dgm:spPr/>
    </dgm:pt>
    <dgm:pt modelId="{354B704F-52B0-436E-AF53-D9A222849C0F}" type="pres">
      <dgm:prSet presAssocID="{037E2F31-F3AD-4818-B262-F6ADE94E2B3A}" presName="bgRect" presStyleLbl="alignNode1" presStyleIdx="1" presStyleCnt="3"/>
      <dgm:spPr/>
    </dgm:pt>
    <dgm:pt modelId="{D5728AE7-4AE7-47B5-B3A2-B0FA15A63746}" type="pres">
      <dgm:prSet presAssocID="{FC70939F-DFC8-40FF-9CF0-2662A4FE9204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A9AAC2C6-D1A2-45E4-8473-1374EED2D4B0}" type="pres">
      <dgm:prSet presAssocID="{037E2F31-F3AD-4818-B262-F6ADE94E2B3A}" presName="nodeRect" presStyleLbl="alignNode1" presStyleIdx="1" presStyleCnt="3">
        <dgm:presLayoutVars>
          <dgm:bulletEnabled val="1"/>
        </dgm:presLayoutVars>
      </dgm:prSet>
      <dgm:spPr/>
    </dgm:pt>
    <dgm:pt modelId="{954AD32F-1AB5-4A43-B2E8-68FF2A0EC789}" type="pres">
      <dgm:prSet presAssocID="{FC70939F-DFC8-40FF-9CF0-2662A4FE9204}" presName="sibTrans" presStyleCnt="0"/>
      <dgm:spPr/>
    </dgm:pt>
    <dgm:pt modelId="{9D4C8FAB-21F8-47EF-96B5-423368D1D9E7}" type="pres">
      <dgm:prSet presAssocID="{02CEF24B-B6E6-459F-9EA3-D60816A30DA1}" presName="compositeNode" presStyleCnt="0">
        <dgm:presLayoutVars>
          <dgm:bulletEnabled val="1"/>
        </dgm:presLayoutVars>
      </dgm:prSet>
      <dgm:spPr/>
    </dgm:pt>
    <dgm:pt modelId="{E2C15781-CB49-4545-9034-C1CABEE8561B}" type="pres">
      <dgm:prSet presAssocID="{02CEF24B-B6E6-459F-9EA3-D60816A30DA1}" presName="bgRect" presStyleLbl="alignNode1" presStyleIdx="2" presStyleCnt="3"/>
      <dgm:spPr/>
    </dgm:pt>
    <dgm:pt modelId="{AB02DE73-D99B-46FB-8374-E41A539AEEA0}" type="pres">
      <dgm:prSet presAssocID="{244D141E-E72D-4B07-9108-C87C2B0D0C47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4247B76D-2218-40FF-8CA3-02EFFFC3A48F}" type="pres">
      <dgm:prSet presAssocID="{02CEF24B-B6E6-459F-9EA3-D60816A30DA1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33278B00-0876-4688-997E-79C528BBA6F0}" type="presOf" srcId="{A14F5BD7-A3F8-4D2B-9738-CFEB4AC27287}" destId="{302F0344-BE1B-4275-926A-D8CAEB85E45C}" srcOrd="0" destOrd="0" presId="urn:microsoft.com/office/officeart/2016/7/layout/LinearBlockProcessNumbered"/>
    <dgm:cxn modelId="{2293AF15-6FB8-4A6C-9019-5E7DC4A7C96A}" type="presOf" srcId="{FC70939F-DFC8-40FF-9CF0-2662A4FE9204}" destId="{D5728AE7-4AE7-47B5-B3A2-B0FA15A63746}" srcOrd="0" destOrd="0" presId="urn:microsoft.com/office/officeart/2016/7/layout/LinearBlockProcessNumbered"/>
    <dgm:cxn modelId="{5DEF7B1F-2B09-4530-B1F4-BAF0C69105EC}" type="presOf" srcId="{8553C83A-07C4-4DF5-BC4B-BF1CE1D75622}" destId="{2472DA3C-01D3-4A8C-A787-49A4EC5F8CC5}" srcOrd="1" destOrd="0" presId="urn:microsoft.com/office/officeart/2016/7/layout/LinearBlockProcessNumbered"/>
    <dgm:cxn modelId="{6517C830-C9F3-43CF-A78F-D72F4AE7C045}" srcId="{A14F5BD7-A3F8-4D2B-9738-CFEB4AC27287}" destId="{037E2F31-F3AD-4818-B262-F6ADE94E2B3A}" srcOrd="1" destOrd="0" parTransId="{6E78AA44-E196-46A7-A32E-C48F81A0F89E}" sibTransId="{FC70939F-DFC8-40FF-9CF0-2662A4FE9204}"/>
    <dgm:cxn modelId="{9639463C-58B6-48CE-9707-6FD03CD7D597}" type="presOf" srcId="{037E2F31-F3AD-4818-B262-F6ADE94E2B3A}" destId="{A9AAC2C6-D1A2-45E4-8473-1374EED2D4B0}" srcOrd="1" destOrd="0" presId="urn:microsoft.com/office/officeart/2016/7/layout/LinearBlockProcessNumbered"/>
    <dgm:cxn modelId="{3BEEFE43-70AE-4F6A-BB9B-2EFBA694B5F2}" srcId="{A14F5BD7-A3F8-4D2B-9738-CFEB4AC27287}" destId="{02CEF24B-B6E6-459F-9EA3-D60816A30DA1}" srcOrd="2" destOrd="0" parTransId="{EEA00A7B-13E8-4AE3-A73F-D153BE65F885}" sibTransId="{244D141E-E72D-4B07-9108-C87C2B0D0C47}"/>
    <dgm:cxn modelId="{B39FBE49-9D18-446A-9A47-346270020307}" type="presOf" srcId="{244D141E-E72D-4B07-9108-C87C2B0D0C47}" destId="{AB02DE73-D99B-46FB-8374-E41A539AEEA0}" srcOrd="0" destOrd="0" presId="urn:microsoft.com/office/officeart/2016/7/layout/LinearBlockProcessNumbered"/>
    <dgm:cxn modelId="{6AEA954B-26CC-477A-9C1E-20C6D3EF243E}" type="presOf" srcId="{8553C83A-07C4-4DF5-BC4B-BF1CE1D75622}" destId="{A3CB8CB6-40A0-4C41-B20C-7AA025EE48AA}" srcOrd="0" destOrd="0" presId="urn:microsoft.com/office/officeart/2016/7/layout/LinearBlockProcessNumbered"/>
    <dgm:cxn modelId="{16387C74-65F4-4865-A494-15A3AE69E3A2}" type="presOf" srcId="{02CEF24B-B6E6-459F-9EA3-D60816A30DA1}" destId="{E2C15781-CB49-4545-9034-C1CABEE8561B}" srcOrd="0" destOrd="0" presId="urn:microsoft.com/office/officeart/2016/7/layout/LinearBlockProcessNumbered"/>
    <dgm:cxn modelId="{F3E86E5A-BE8A-49EC-B840-60CFC2A87B3B}" type="presOf" srcId="{83CD904B-1CD4-4BBB-BCE5-3393073CAE58}" destId="{F02465CC-4F5E-4EF6-BAB1-C9FD0F7A763E}" srcOrd="0" destOrd="0" presId="urn:microsoft.com/office/officeart/2016/7/layout/LinearBlockProcessNumbered"/>
    <dgm:cxn modelId="{64034D84-3561-416D-88BE-A571EF4128CF}" srcId="{A14F5BD7-A3F8-4D2B-9738-CFEB4AC27287}" destId="{8553C83A-07C4-4DF5-BC4B-BF1CE1D75622}" srcOrd="0" destOrd="0" parTransId="{9DEFC386-43A1-4F68-9B64-AC013C584218}" sibTransId="{83CD904B-1CD4-4BBB-BCE5-3393073CAE58}"/>
    <dgm:cxn modelId="{CE03ACB7-7014-410C-8A34-A4CAF410937D}" type="presOf" srcId="{02CEF24B-B6E6-459F-9EA3-D60816A30DA1}" destId="{4247B76D-2218-40FF-8CA3-02EFFFC3A48F}" srcOrd="1" destOrd="0" presId="urn:microsoft.com/office/officeart/2016/7/layout/LinearBlockProcessNumbered"/>
    <dgm:cxn modelId="{3A51BCFA-EFFF-473F-9A59-27DF658C0015}" type="presOf" srcId="{037E2F31-F3AD-4818-B262-F6ADE94E2B3A}" destId="{354B704F-52B0-436E-AF53-D9A222849C0F}" srcOrd="0" destOrd="0" presId="urn:microsoft.com/office/officeart/2016/7/layout/LinearBlockProcessNumbered"/>
    <dgm:cxn modelId="{AD9F8E9F-7A55-4B13-8F3E-2F6A14BA957D}" type="presParOf" srcId="{302F0344-BE1B-4275-926A-D8CAEB85E45C}" destId="{3DED690D-C659-4C02-AD2C-F0BFEF12AFC5}" srcOrd="0" destOrd="0" presId="urn:microsoft.com/office/officeart/2016/7/layout/LinearBlockProcessNumbered"/>
    <dgm:cxn modelId="{D60127AA-AB40-4A51-8318-C7F5C9870FD9}" type="presParOf" srcId="{3DED690D-C659-4C02-AD2C-F0BFEF12AFC5}" destId="{A3CB8CB6-40A0-4C41-B20C-7AA025EE48AA}" srcOrd="0" destOrd="0" presId="urn:microsoft.com/office/officeart/2016/7/layout/LinearBlockProcessNumbered"/>
    <dgm:cxn modelId="{8F8EDC36-0CFE-46CD-AB63-E160FA84AAC4}" type="presParOf" srcId="{3DED690D-C659-4C02-AD2C-F0BFEF12AFC5}" destId="{F02465CC-4F5E-4EF6-BAB1-C9FD0F7A763E}" srcOrd="1" destOrd="0" presId="urn:microsoft.com/office/officeart/2016/7/layout/LinearBlockProcessNumbered"/>
    <dgm:cxn modelId="{C71C1F0C-F7F7-4FAB-A5D3-24056D9E6B6A}" type="presParOf" srcId="{3DED690D-C659-4C02-AD2C-F0BFEF12AFC5}" destId="{2472DA3C-01D3-4A8C-A787-49A4EC5F8CC5}" srcOrd="2" destOrd="0" presId="urn:microsoft.com/office/officeart/2016/7/layout/LinearBlockProcessNumbered"/>
    <dgm:cxn modelId="{89DC79C5-BEAA-428C-AB13-82A442378001}" type="presParOf" srcId="{302F0344-BE1B-4275-926A-D8CAEB85E45C}" destId="{51C09ABE-D333-42F4-99B7-971C83C7DEA0}" srcOrd="1" destOrd="0" presId="urn:microsoft.com/office/officeart/2016/7/layout/LinearBlockProcessNumbered"/>
    <dgm:cxn modelId="{1B66460C-2536-43D0-A624-398F75E48157}" type="presParOf" srcId="{302F0344-BE1B-4275-926A-D8CAEB85E45C}" destId="{3219128A-7EC7-4E15-AB7D-3BE637D1E247}" srcOrd="2" destOrd="0" presId="urn:microsoft.com/office/officeart/2016/7/layout/LinearBlockProcessNumbered"/>
    <dgm:cxn modelId="{03625A13-5A69-4D37-8D54-84916EC9B9E0}" type="presParOf" srcId="{3219128A-7EC7-4E15-AB7D-3BE637D1E247}" destId="{354B704F-52B0-436E-AF53-D9A222849C0F}" srcOrd="0" destOrd="0" presId="urn:microsoft.com/office/officeart/2016/7/layout/LinearBlockProcessNumbered"/>
    <dgm:cxn modelId="{1A61A007-8C7D-4EDD-A67D-09C8B31EEB91}" type="presParOf" srcId="{3219128A-7EC7-4E15-AB7D-3BE637D1E247}" destId="{D5728AE7-4AE7-47B5-B3A2-B0FA15A63746}" srcOrd="1" destOrd="0" presId="urn:microsoft.com/office/officeart/2016/7/layout/LinearBlockProcessNumbered"/>
    <dgm:cxn modelId="{E776B757-AF6E-4F39-BCDB-1BBCFBF8D9AD}" type="presParOf" srcId="{3219128A-7EC7-4E15-AB7D-3BE637D1E247}" destId="{A9AAC2C6-D1A2-45E4-8473-1374EED2D4B0}" srcOrd="2" destOrd="0" presId="urn:microsoft.com/office/officeart/2016/7/layout/LinearBlockProcessNumbered"/>
    <dgm:cxn modelId="{A14D5689-5B39-4121-8992-D394501A54A1}" type="presParOf" srcId="{302F0344-BE1B-4275-926A-D8CAEB85E45C}" destId="{954AD32F-1AB5-4A43-B2E8-68FF2A0EC789}" srcOrd="3" destOrd="0" presId="urn:microsoft.com/office/officeart/2016/7/layout/LinearBlockProcessNumbered"/>
    <dgm:cxn modelId="{EB57C7EB-8AE5-4230-AB76-DCDBDBC97A43}" type="presParOf" srcId="{302F0344-BE1B-4275-926A-D8CAEB85E45C}" destId="{9D4C8FAB-21F8-47EF-96B5-423368D1D9E7}" srcOrd="4" destOrd="0" presId="urn:microsoft.com/office/officeart/2016/7/layout/LinearBlockProcessNumbered"/>
    <dgm:cxn modelId="{4378FA24-15DF-49F1-9BFA-F04044318163}" type="presParOf" srcId="{9D4C8FAB-21F8-47EF-96B5-423368D1D9E7}" destId="{E2C15781-CB49-4545-9034-C1CABEE8561B}" srcOrd="0" destOrd="0" presId="urn:microsoft.com/office/officeart/2016/7/layout/LinearBlockProcessNumbered"/>
    <dgm:cxn modelId="{FDEF1E0A-27F3-4D05-ACC6-CA85F9C390C2}" type="presParOf" srcId="{9D4C8FAB-21F8-47EF-96B5-423368D1D9E7}" destId="{AB02DE73-D99B-46FB-8374-E41A539AEEA0}" srcOrd="1" destOrd="0" presId="urn:microsoft.com/office/officeart/2016/7/layout/LinearBlockProcessNumbered"/>
    <dgm:cxn modelId="{CC3A4481-4DBE-4C4B-80F7-CB7FD3AE6EFF}" type="presParOf" srcId="{9D4C8FAB-21F8-47EF-96B5-423368D1D9E7}" destId="{4247B76D-2218-40FF-8CA3-02EFFFC3A48F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62706-567C-4F36-9914-563C44424A96}">
      <dsp:nvSpPr>
        <dsp:cNvPr id="0" name=""/>
        <dsp:cNvSpPr/>
      </dsp:nvSpPr>
      <dsp:spPr>
        <a:xfrm>
          <a:off x="0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D01992-7CEA-41B4-B9CB-0AAA4B4EA9DF}">
      <dsp:nvSpPr>
        <dsp:cNvPr id="0" name=""/>
        <dsp:cNvSpPr/>
      </dsp:nvSpPr>
      <dsp:spPr>
        <a:xfrm>
          <a:off x="340341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أحد كبار صحابة النبي ﷺ</a:t>
          </a:r>
        </a:p>
      </dsp:txBody>
      <dsp:txXfrm>
        <a:off x="397310" y="1115536"/>
        <a:ext cx="2949135" cy="1831113"/>
      </dsp:txXfrm>
    </dsp:sp>
    <dsp:sp modelId="{55198E2A-760B-4868-927E-326BE89DFA31}">
      <dsp:nvSpPr>
        <dsp:cNvPr id="0" name=""/>
        <dsp:cNvSpPr/>
      </dsp:nvSpPr>
      <dsp:spPr>
        <a:xfrm>
          <a:off x="3743756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4A186-0D7D-4DB5-B429-055DCEB4D4FA}">
      <dsp:nvSpPr>
        <dsp:cNvPr id="0" name=""/>
        <dsp:cNvSpPr/>
      </dsp:nvSpPr>
      <dsp:spPr>
        <a:xfrm>
          <a:off x="4084098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اشتهر بالعلم والفقه والحكمة</a:t>
          </a:r>
        </a:p>
      </dsp:txBody>
      <dsp:txXfrm>
        <a:off x="4141067" y="1115536"/>
        <a:ext cx="2949135" cy="1831113"/>
      </dsp:txXfrm>
    </dsp:sp>
    <dsp:sp modelId="{A21FF825-8250-4ADC-8BAB-43716BC9DB00}">
      <dsp:nvSpPr>
        <dsp:cNvPr id="0" name=""/>
        <dsp:cNvSpPr/>
      </dsp:nvSpPr>
      <dsp:spPr>
        <a:xfrm>
          <a:off x="7487513" y="735243"/>
          <a:ext cx="3063073" cy="19450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2B43D-162A-42E1-A4DC-B2A31EA14272}">
      <dsp:nvSpPr>
        <dsp:cNvPr id="0" name=""/>
        <dsp:cNvSpPr/>
      </dsp:nvSpPr>
      <dsp:spPr>
        <a:xfrm>
          <a:off x="7827855" y="1058567"/>
          <a:ext cx="3063073" cy="1945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من أوائل من أسلموا من الأنصار</a:t>
          </a:r>
        </a:p>
      </dsp:txBody>
      <dsp:txXfrm>
        <a:off x="7884824" y="1115536"/>
        <a:ext cx="2949135" cy="183111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3B793-683E-4DE5-905F-1897C4A51CA7}">
      <dsp:nvSpPr>
        <dsp:cNvPr id="0" name=""/>
        <dsp:cNvSpPr/>
      </dsp:nvSpPr>
      <dsp:spPr>
        <a:xfrm>
          <a:off x="0" y="0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اعتمد القرآن</a:t>
          </a:r>
        </a:p>
      </dsp:txBody>
      <dsp:txXfrm>
        <a:off x="24092" y="24092"/>
        <a:ext cx="7755640" cy="774366"/>
      </dsp:txXfrm>
    </dsp:sp>
    <dsp:sp modelId="{308EA379-B327-43F7-87BD-88040392B0E5}">
      <dsp:nvSpPr>
        <dsp:cNvPr id="0" name=""/>
        <dsp:cNvSpPr/>
      </dsp:nvSpPr>
      <dsp:spPr>
        <a:xfrm>
          <a:off x="729692" y="972105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ثم السنة</a:t>
          </a:r>
        </a:p>
      </dsp:txBody>
      <dsp:txXfrm>
        <a:off x="753784" y="996197"/>
        <a:ext cx="7400208" cy="774366"/>
      </dsp:txXfrm>
    </dsp:sp>
    <dsp:sp modelId="{9DDDD252-3E55-4BCD-A135-C2CB58409536}">
      <dsp:nvSpPr>
        <dsp:cNvPr id="0" name=""/>
        <dsp:cNvSpPr/>
      </dsp:nvSpPr>
      <dsp:spPr>
        <a:xfrm>
          <a:off x="1448493" y="1944211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ثم الاجتهاد بالرأي</a:t>
          </a:r>
        </a:p>
      </dsp:txBody>
      <dsp:txXfrm>
        <a:off x="1472585" y="1968303"/>
        <a:ext cx="7411099" cy="774366"/>
      </dsp:txXfrm>
    </dsp:sp>
    <dsp:sp modelId="{6A57934A-308F-4D81-B83D-2D9EBB444B33}">
      <dsp:nvSpPr>
        <dsp:cNvPr id="0" name=""/>
        <dsp:cNvSpPr/>
      </dsp:nvSpPr>
      <dsp:spPr>
        <a:xfrm>
          <a:off x="2178185" y="2916317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والحديث المشهور: "أجتهد رأيي ولا آلو"</a:t>
          </a:r>
        </a:p>
      </dsp:txBody>
      <dsp:txXfrm>
        <a:off x="2202277" y="2940409"/>
        <a:ext cx="7400208" cy="774366"/>
      </dsp:txXfrm>
    </dsp:sp>
    <dsp:sp modelId="{3C8E2EB9-1098-45F7-9532-47D2E6D7290A}">
      <dsp:nvSpPr>
        <dsp:cNvPr id="0" name=""/>
        <dsp:cNvSpPr/>
      </dsp:nvSpPr>
      <dsp:spPr>
        <a:xfrm>
          <a:off x="8178085" y="629999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298383" y="629999"/>
        <a:ext cx="294062" cy="402330"/>
      </dsp:txXfrm>
    </dsp:sp>
    <dsp:sp modelId="{B435FB91-3239-400C-9A91-7F63BECB48F4}">
      <dsp:nvSpPr>
        <dsp:cNvPr id="0" name=""/>
        <dsp:cNvSpPr/>
      </dsp:nvSpPr>
      <dsp:spPr>
        <a:xfrm>
          <a:off x="8907777" y="1602104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028075" y="1602104"/>
        <a:ext cx="294062" cy="402330"/>
      </dsp:txXfrm>
    </dsp:sp>
    <dsp:sp modelId="{ADAAF3A9-9FF8-480D-96B6-EF814135298D}">
      <dsp:nvSpPr>
        <dsp:cNvPr id="0" name=""/>
        <dsp:cNvSpPr/>
      </dsp:nvSpPr>
      <dsp:spPr>
        <a:xfrm>
          <a:off x="9626578" y="2574210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746876" y="2574210"/>
        <a:ext cx="294062" cy="4023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31C7B-0E01-44CE-8A60-E55DC7D3470A}">
      <dsp:nvSpPr>
        <dsp:cNvPr id="0" name=""/>
        <dsp:cNvSpPr/>
      </dsp:nvSpPr>
      <dsp:spPr>
        <a:xfrm>
          <a:off x="0" y="0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اعتمد القرآن</a:t>
          </a:r>
        </a:p>
      </dsp:txBody>
      <dsp:txXfrm>
        <a:off x="24092" y="24092"/>
        <a:ext cx="7755640" cy="774366"/>
      </dsp:txXfrm>
    </dsp:sp>
    <dsp:sp modelId="{BCAE6A44-38B6-4564-98ED-CC87CB4F1B95}">
      <dsp:nvSpPr>
        <dsp:cNvPr id="0" name=""/>
        <dsp:cNvSpPr/>
      </dsp:nvSpPr>
      <dsp:spPr>
        <a:xfrm>
          <a:off x="729692" y="972105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ثم السنة</a:t>
          </a:r>
        </a:p>
      </dsp:txBody>
      <dsp:txXfrm>
        <a:off x="753784" y="996197"/>
        <a:ext cx="7400208" cy="774366"/>
      </dsp:txXfrm>
    </dsp:sp>
    <dsp:sp modelId="{D01C8975-FCBB-4D42-B18F-BDFCC437183A}">
      <dsp:nvSpPr>
        <dsp:cNvPr id="0" name=""/>
        <dsp:cNvSpPr/>
      </dsp:nvSpPr>
      <dsp:spPr>
        <a:xfrm>
          <a:off x="1448493" y="1944211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ثم الاجتهاد بالرأي</a:t>
          </a:r>
        </a:p>
      </dsp:txBody>
      <dsp:txXfrm>
        <a:off x="1472585" y="1968303"/>
        <a:ext cx="7411099" cy="774366"/>
      </dsp:txXfrm>
    </dsp:sp>
    <dsp:sp modelId="{B366B43A-C76C-49B4-875B-A720988ED105}">
      <dsp:nvSpPr>
        <dsp:cNvPr id="0" name=""/>
        <dsp:cNvSpPr/>
      </dsp:nvSpPr>
      <dsp:spPr>
        <a:xfrm>
          <a:off x="2178185" y="2916317"/>
          <a:ext cx="8712743" cy="822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والحديث المشهور: "أجتهد رأيي ولا آلو"</a:t>
          </a:r>
        </a:p>
      </dsp:txBody>
      <dsp:txXfrm>
        <a:off x="2202277" y="2940409"/>
        <a:ext cx="7400208" cy="774366"/>
      </dsp:txXfrm>
    </dsp:sp>
    <dsp:sp modelId="{F5F3DDDF-27FF-4A66-973A-25545F50D816}">
      <dsp:nvSpPr>
        <dsp:cNvPr id="0" name=""/>
        <dsp:cNvSpPr/>
      </dsp:nvSpPr>
      <dsp:spPr>
        <a:xfrm>
          <a:off x="8178085" y="629999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298383" y="629999"/>
        <a:ext cx="294062" cy="402330"/>
      </dsp:txXfrm>
    </dsp:sp>
    <dsp:sp modelId="{1C545493-A52D-4C37-9180-82F91995A9CF}">
      <dsp:nvSpPr>
        <dsp:cNvPr id="0" name=""/>
        <dsp:cNvSpPr/>
      </dsp:nvSpPr>
      <dsp:spPr>
        <a:xfrm>
          <a:off x="8907777" y="1602104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028075" y="1602104"/>
        <a:ext cx="294062" cy="402330"/>
      </dsp:txXfrm>
    </dsp:sp>
    <dsp:sp modelId="{708937D0-BED0-4283-A776-C2A9F19DD926}">
      <dsp:nvSpPr>
        <dsp:cNvPr id="0" name=""/>
        <dsp:cNvSpPr/>
      </dsp:nvSpPr>
      <dsp:spPr>
        <a:xfrm>
          <a:off x="9626578" y="2574210"/>
          <a:ext cx="534658" cy="53465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9746876" y="2574210"/>
        <a:ext cx="294062" cy="40233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D7525-9546-4FB3-A26D-FEC6EE2B31BA}">
      <dsp:nvSpPr>
        <dsp:cNvPr id="0" name=""/>
        <dsp:cNvSpPr/>
      </dsp:nvSpPr>
      <dsp:spPr>
        <a:xfrm>
          <a:off x="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2F9DB2-421C-462E-BE9F-80F31A4F0E61}">
      <dsp:nvSpPr>
        <dsp:cNvPr id="0" name=""/>
        <dsp:cNvSpPr/>
      </dsp:nvSpPr>
      <dsp:spPr>
        <a:xfrm>
          <a:off x="32385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ذهب في خلافة عمر بن الخطاب</a:t>
          </a:r>
        </a:p>
      </dsp:txBody>
      <dsp:txXfrm>
        <a:off x="378058" y="1127813"/>
        <a:ext cx="2806233" cy="1742386"/>
      </dsp:txXfrm>
    </dsp:sp>
    <dsp:sp modelId="{9F7CC8AD-41F9-436D-BBD9-C8C62D108EE0}">
      <dsp:nvSpPr>
        <dsp:cNvPr id="0" name=""/>
        <dsp:cNvSpPr/>
      </dsp:nvSpPr>
      <dsp:spPr>
        <a:xfrm>
          <a:off x="356235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AAFE0-7304-4BF9-8FCA-6B5EA6BC9AEB}">
      <dsp:nvSpPr>
        <dsp:cNvPr id="0" name=""/>
        <dsp:cNvSpPr/>
      </dsp:nvSpPr>
      <dsp:spPr>
        <a:xfrm>
          <a:off x="388620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أصبح من أبرز العلماء هناك</a:t>
          </a:r>
        </a:p>
      </dsp:txBody>
      <dsp:txXfrm>
        <a:off x="3940408" y="1127813"/>
        <a:ext cx="2806233" cy="1742386"/>
      </dsp:txXfrm>
    </dsp:sp>
    <dsp:sp modelId="{2A207813-D17E-43D4-A5BD-CC30946A274C}">
      <dsp:nvSpPr>
        <dsp:cNvPr id="0" name=""/>
        <dsp:cNvSpPr/>
      </dsp:nvSpPr>
      <dsp:spPr>
        <a:xfrm>
          <a:off x="712470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061FDB-E5B0-452D-A6AE-2D7D44CAFA47}">
      <dsp:nvSpPr>
        <dsp:cNvPr id="0" name=""/>
        <dsp:cNvSpPr/>
      </dsp:nvSpPr>
      <dsp:spPr>
        <a:xfrm>
          <a:off x="7448549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انتشر العلم على يديه في بلاد الشام</a:t>
          </a:r>
        </a:p>
      </dsp:txBody>
      <dsp:txXfrm>
        <a:off x="7502757" y="1127813"/>
        <a:ext cx="2806233" cy="174238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4B90E-F413-40D4-A1E8-5A077C9AD1A2}">
      <dsp:nvSpPr>
        <dsp:cNvPr id="0" name=""/>
        <dsp:cNvSpPr/>
      </dsp:nvSpPr>
      <dsp:spPr>
        <a:xfrm>
          <a:off x="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4D4809-3569-4280-9C19-5492D923A71A}">
      <dsp:nvSpPr>
        <dsp:cNvPr id="0" name=""/>
        <dsp:cNvSpPr/>
      </dsp:nvSpPr>
      <dsp:spPr>
        <a:xfrm>
          <a:off x="32385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ذهب في خلافة عمر بن الخطاب</a:t>
          </a:r>
        </a:p>
      </dsp:txBody>
      <dsp:txXfrm>
        <a:off x="378058" y="1127813"/>
        <a:ext cx="2806233" cy="1742386"/>
      </dsp:txXfrm>
    </dsp:sp>
    <dsp:sp modelId="{170A118C-3620-40A4-BA47-4CDC47D23C82}">
      <dsp:nvSpPr>
        <dsp:cNvPr id="0" name=""/>
        <dsp:cNvSpPr/>
      </dsp:nvSpPr>
      <dsp:spPr>
        <a:xfrm>
          <a:off x="356235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519675-2076-4619-AD65-7162F79E210F}">
      <dsp:nvSpPr>
        <dsp:cNvPr id="0" name=""/>
        <dsp:cNvSpPr/>
      </dsp:nvSpPr>
      <dsp:spPr>
        <a:xfrm>
          <a:off x="388620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أصبح من أبرز العلماء هناك</a:t>
          </a:r>
        </a:p>
      </dsp:txBody>
      <dsp:txXfrm>
        <a:off x="3940408" y="1127813"/>
        <a:ext cx="2806233" cy="1742386"/>
      </dsp:txXfrm>
    </dsp:sp>
    <dsp:sp modelId="{7914AB98-517A-49A7-86E4-9AE449682F4C}">
      <dsp:nvSpPr>
        <dsp:cNvPr id="0" name=""/>
        <dsp:cNvSpPr/>
      </dsp:nvSpPr>
      <dsp:spPr>
        <a:xfrm>
          <a:off x="712470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68119-2FD2-4E3E-963F-8889C33B55A6}">
      <dsp:nvSpPr>
        <dsp:cNvPr id="0" name=""/>
        <dsp:cNvSpPr/>
      </dsp:nvSpPr>
      <dsp:spPr>
        <a:xfrm>
          <a:off x="7448549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انتشر العلم على يديه في بلاد الشام</a:t>
          </a:r>
        </a:p>
      </dsp:txBody>
      <dsp:txXfrm>
        <a:off x="7502757" y="1127813"/>
        <a:ext cx="2806233" cy="174238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286E4-4177-4141-84AB-FDE473C817DC}">
      <dsp:nvSpPr>
        <dsp:cNvPr id="0" name=""/>
        <dsp:cNvSpPr/>
      </dsp:nvSpPr>
      <dsp:spPr>
        <a:xfrm>
          <a:off x="622" y="1112699"/>
          <a:ext cx="2885861" cy="2885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خلال طاعون عمواس دعا الناس إلى الصبر</a:t>
          </a:r>
        </a:p>
      </dsp:txBody>
      <dsp:txXfrm>
        <a:off x="423247" y="1535324"/>
        <a:ext cx="2040611" cy="2040611"/>
      </dsp:txXfrm>
    </dsp:sp>
    <dsp:sp modelId="{DE774DB0-2F96-44AD-997E-3468D13E8636}">
      <dsp:nvSpPr>
        <dsp:cNvPr id="0" name=""/>
        <dsp:cNvSpPr/>
      </dsp:nvSpPr>
      <dsp:spPr>
        <a:xfrm>
          <a:off x="2660357" y="705114"/>
          <a:ext cx="1794145" cy="9739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2660357" y="899910"/>
        <a:ext cx="1501952" cy="584386"/>
      </dsp:txXfrm>
    </dsp:sp>
    <dsp:sp modelId="{3B5FF430-E938-4BDA-BE59-5F65355C12F2}">
      <dsp:nvSpPr>
        <dsp:cNvPr id="0" name=""/>
        <dsp:cNvSpPr/>
      </dsp:nvSpPr>
      <dsp:spPr>
        <a:xfrm>
          <a:off x="4329931" y="1112699"/>
          <a:ext cx="2885861" cy="2885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كان من الداعين إلى التمسّك بالإيمان والرضا بالقضاء</a:t>
          </a:r>
        </a:p>
      </dsp:txBody>
      <dsp:txXfrm>
        <a:off x="4752556" y="1535324"/>
        <a:ext cx="2040611" cy="2040611"/>
      </dsp:txXfrm>
    </dsp:sp>
    <dsp:sp modelId="{234C5035-646A-44C7-B5F6-BF967D5E170A}">
      <dsp:nvSpPr>
        <dsp:cNvPr id="0" name=""/>
        <dsp:cNvSpPr/>
      </dsp:nvSpPr>
      <dsp:spPr>
        <a:xfrm rot="10800000">
          <a:off x="2761913" y="3432167"/>
          <a:ext cx="1794145" cy="9739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3054106" y="3626963"/>
        <a:ext cx="1501952" cy="58438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CC69F-6705-4BD7-BF19-FD7FE5A1DAD1}">
      <dsp:nvSpPr>
        <dsp:cNvPr id="0" name=""/>
        <dsp:cNvSpPr/>
      </dsp:nvSpPr>
      <dsp:spPr>
        <a:xfrm>
          <a:off x="3542" y="1206071"/>
          <a:ext cx="1726019" cy="1096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F82E8-AB6E-4512-BF91-9F3B732F5702}">
      <dsp:nvSpPr>
        <dsp:cNvPr id="0" name=""/>
        <dsp:cNvSpPr/>
      </dsp:nvSpPr>
      <dsp:spPr>
        <a:xfrm>
          <a:off x="195322" y="1388262"/>
          <a:ext cx="1726019" cy="1096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العلم</a:t>
          </a:r>
        </a:p>
      </dsp:txBody>
      <dsp:txXfrm>
        <a:off x="227423" y="1420363"/>
        <a:ext cx="1661817" cy="1031820"/>
      </dsp:txXfrm>
    </dsp:sp>
    <dsp:sp modelId="{03B3DB8B-5651-40F5-B408-3CF7D523DD06}">
      <dsp:nvSpPr>
        <dsp:cNvPr id="0" name=""/>
        <dsp:cNvSpPr/>
      </dsp:nvSpPr>
      <dsp:spPr>
        <a:xfrm>
          <a:off x="2113121" y="1206071"/>
          <a:ext cx="1726019" cy="1096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E0C07-4C64-4148-A37C-1986F855486C}">
      <dsp:nvSpPr>
        <dsp:cNvPr id="0" name=""/>
        <dsp:cNvSpPr/>
      </dsp:nvSpPr>
      <dsp:spPr>
        <a:xfrm>
          <a:off x="2304901" y="1388262"/>
          <a:ext cx="1726019" cy="1096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الحكمة</a:t>
          </a:r>
        </a:p>
      </dsp:txBody>
      <dsp:txXfrm>
        <a:off x="2337002" y="1420363"/>
        <a:ext cx="1661817" cy="1031820"/>
      </dsp:txXfrm>
    </dsp:sp>
    <dsp:sp modelId="{BAD7F15F-FA92-427F-881F-A708909BB238}">
      <dsp:nvSpPr>
        <dsp:cNvPr id="0" name=""/>
        <dsp:cNvSpPr/>
      </dsp:nvSpPr>
      <dsp:spPr>
        <a:xfrm>
          <a:off x="4222700" y="1206071"/>
          <a:ext cx="1726019" cy="1096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3A5CF-805C-41C2-B96A-DCCF22D2E43A}">
      <dsp:nvSpPr>
        <dsp:cNvPr id="0" name=""/>
        <dsp:cNvSpPr/>
      </dsp:nvSpPr>
      <dsp:spPr>
        <a:xfrm>
          <a:off x="4414480" y="1388262"/>
          <a:ext cx="1726019" cy="1096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شدة التواضع</a:t>
          </a:r>
        </a:p>
      </dsp:txBody>
      <dsp:txXfrm>
        <a:off x="4446581" y="1420363"/>
        <a:ext cx="1661817" cy="1031820"/>
      </dsp:txXfrm>
    </dsp:sp>
    <dsp:sp modelId="{A83B8A70-F3F4-483C-8C21-5E215E0AD3D4}">
      <dsp:nvSpPr>
        <dsp:cNvPr id="0" name=""/>
        <dsp:cNvSpPr/>
      </dsp:nvSpPr>
      <dsp:spPr>
        <a:xfrm>
          <a:off x="6332279" y="1206071"/>
          <a:ext cx="1726019" cy="1096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BDB03-C99E-49F1-B01C-571526F353B4}">
      <dsp:nvSpPr>
        <dsp:cNvPr id="0" name=""/>
        <dsp:cNvSpPr/>
      </dsp:nvSpPr>
      <dsp:spPr>
        <a:xfrm>
          <a:off x="6524059" y="1388262"/>
          <a:ext cx="1726019" cy="1096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قوة الحجة</a:t>
          </a:r>
        </a:p>
      </dsp:txBody>
      <dsp:txXfrm>
        <a:off x="6556160" y="1420363"/>
        <a:ext cx="1661817" cy="1031820"/>
      </dsp:txXfrm>
    </dsp:sp>
    <dsp:sp modelId="{7FE9E540-6A59-4FF1-BE95-EC058FAE58F7}">
      <dsp:nvSpPr>
        <dsp:cNvPr id="0" name=""/>
        <dsp:cNvSpPr/>
      </dsp:nvSpPr>
      <dsp:spPr>
        <a:xfrm>
          <a:off x="8441858" y="1206071"/>
          <a:ext cx="1726019" cy="1096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4B1A71-B0BC-4FD2-9DC9-E2B1D15B9FEF}">
      <dsp:nvSpPr>
        <dsp:cNvPr id="0" name=""/>
        <dsp:cNvSpPr/>
      </dsp:nvSpPr>
      <dsp:spPr>
        <a:xfrm>
          <a:off x="8633638" y="1388262"/>
          <a:ext cx="1726019" cy="1096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شجاعة وثبات</a:t>
          </a:r>
        </a:p>
      </dsp:txBody>
      <dsp:txXfrm>
        <a:off x="8665739" y="1420363"/>
        <a:ext cx="1661817" cy="103182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8B0BCA-319B-45FD-974A-25551C04DB3A}">
      <dsp:nvSpPr>
        <dsp:cNvPr id="0" name=""/>
        <dsp:cNvSpPr/>
      </dsp:nvSpPr>
      <dsp:spPr>
        <a:xfrm>
          <a:off x="282" y="1569362"/>
          <a:ext cx="3287556" cy="1972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قال عمر: "من أراد الفقه فليأتِ مُعاذًا"</a:t>
          </a:r>
        </a:p>
      </dsp:txBody>
      <dsp:txXfrm>
        <a:off x="282" y="1569362"/>
        <a:ext cx="3287556" cy="1972534"/>
      </dsp:txXfrm>
    </dsp:sp>
    <dsp:sp modelId="{CDAC170F-11BE-4DBD-A8FE-41829F7AB352}">
      <dsp:nvSpPr>
        <dsp:cNvPr id="0" name=""/>
        <dsp:cNvSpPr/>
      </dsp:nvSpPr>
      <dsp:spPr>
        <a:xfrm>
          <a:off x="3361641" y="2434130"/>
          <a:ext cx="493133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88A01-FC36-4D6B-A136-D0B0EEF97BFF}">
      <dsp:nvSpPr>
        <dsp:cNvPr id="0" name=""/>
        <dsp:cNvSpPr/>
      </dsp:nvSpPr>
      <dsp:spPr>
        <a:xfrm>
          <a:off x="3928576" y="1569362"/>
          <a:ext cx="3287556" cy="1972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وكان أبو موسى الأشعري يصفه بأنه "أعلم الناس بكتاب الله"</a:t>
          </a:r>
        </a:p>
      </dsp:txBody>
      <dsp:txXfrm>
        <a:off x="3928576" y="1569362"/>
        <a:ext cx="3287556" cy="197253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37A92-8E21-47D1-A75A-8B9299DF043E}">
      <dsp:nvSpPr>
        <dsp:cNvPr id="0" name=""/>
        <dsp:cNvSpPr/>
      </dsp:nvSpPr>
      <dsp:spPr>
        <a:xfrm>
          <a:off x="85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تُوفِّي في طاعون عمواس سنة 18 هـ</a:t>
          </a:r>
        </a:p>
      </dsp:txBody>
      <dsp:txXfrm>
        <a:off x="850" y="1495545"/>
        <a:ext cx="3445958" cy="2243317"/>
      </dsp:txXfrm>
    </dsp:sp>
    <dsp:sp modelId="{D0B4DCDC-1C03-4DD4-B184-360A9A7BA51A}">
      <dsp:nvSpPr>
        <dsp:cNvPr id="0" name=""/>
        <dsp:cNvSpPr/>
      </dsp:nvSpPr>
      <dsp:spPr>
        <a:xfrm>
          <a:off x="85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5"/>
      </dsp:txXfrm>
    </dsp:sp>
    <dsp:sp modelId="{3778DB90-35E6-4C74-9433-E35A27ACAAF8}">
      <dsp:nvSpPr>
        <dsp:cNvPr id="0" name=""/>
        <dsp:cNvSpPr/>
      </dsp:nvSpPr>
      <dsp:spPr>
        <a:xfrm>
          <a:off x="3722485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عن عمر نحو 33 عامًا</a:t>
          </a:r>
        </a:p>
      </dsp:txBody>
      <dsp:txXfrm>
        <a:off x="3722485" y="1495545"/>
        <a:ext cx="3445958" cy="2243317"/>
      </dsp:txXfrm>
    </dsp:sp>
    <dsp:sp modelId="{D3BFD636-75F9-4762-890D-FC1B29E5D28C}">
      <dsp:nvSpPr>
        <dsp:cNvPr id="0" name=""/>
        <dsp:cNvSpPr/>
      </dsp:nvSpPr>
      <dsp:spPr>
        <a:xfrm>
          <a:off x="3722485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5"/>
      </dsp:txXfrm>
    </dsp:sp>
    <dsp:sp modelId="{DB7EEA2E-FD33-4BC7-A380-0E8A31F3EB58}">
      <dsp:nvSpPr>
        <dsp:cNvPr id="0" name=""/>
        <dsp:cNvSpPr/>
      </dsp:nvSpPr>
      <dsp:spPr>
        <a:xfrm>
          <a:off x="744412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رغم قِصر عُمره ترك أثرًا عظيمًا</a:t>
          </a:r>
        </a:p>
      </dsp:txBody>
      <dsp:txXfrm>
        <a:off x="7444120" y="1495545"/>
        <a:ext cx="3445958" cy="2243317"/>
      </dsp:txXfrm>
    </dsp:sp>
    <dsp:sp modelId="{DD594831-DD92-4AAA-A1AB-D1CF99D00E3C}">
      <dsp:nvSpPr>
        <dsp:cNvPr id="0" name=""/>
        <dsp:cNvSpPr/>
      </dsp:nvSpPr>
      <dsp:spPr>
        <a:xfrm>
          <a:off x="744412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56232-887C-4158-96AE-DA86B3BBC047}">
      <dsp:nvSpPr>
        <dsp:cNvPr id="0" name=""/>
        <dsp:cNvSpPr/>
      </dsp:nvSpPr>
      <dsp:spPr>
        <a:xfrm>
          <a:off x="0" y="0"/>
          <a:ext cx="9257289" cy="1121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مدرسة فقهية في الشام</a:t>
          </a:r>
        </a:p>
      </dsp:txBody>
      <dsp:txXfrm>
        <a:off x="32852" y="32852"/>
        <a:ext cx="8046931" cy="1055956"/>
      </dsp:txXfrm>
    </dsp:sp>
    <dsp:sp modelId="{AFBD8841-385E-43B1-82DC-24F780285D68}">
      <dsp:nvSpPr>
        <dsp:cNvPr id="0" name=""/>
        <dsp:cNvSpPr/>
      </dsp:nvSpPr>
      <dsp:spPr>
        <a:xfrm>
          <a:off x="816819" y="1308603"/>
          <a:ext cx="9257289" cy="1121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أثر كبير في أصول الاجتهاد</a:t>
          </a:r>
        </a:p>
      </dsp:txBody>
      <dsp:txXfrm>
        <a:off x="849671" y="1341455"/>
        <a:ext cx="7645686" cy="1055956"/>
      </dsp:txXfrm>
    </dsp:sp>
    <dsp:sp modelId="{85E48946-CFE0-4A5B-BB1A-E7E11427D149}">
      <dsp:nvSpPr>
        <dsp:cNvPr id="0" name=""/>
        <dsp:cNvSpPr/>
      </dsp:nvSpPr>
      <dsp:spPr>
        <a:xfrm>
          <a:off x="1633639" y="2617207"/>
          <a:ext cx="9257289" cy="1121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نَقَل العلم لجيل التابعين</a:t>
          </a:r>
        </a:p>
      </dsp:txBody>
      <dsp:txXfrm>
        <a:off x="1666491" y="2650059"/>
        <a:ext cx="7645686" cy="1055956"/>
      </dsp:txXfrm>
    </dsp:sp>
    <dsp:sp modelId="{FF06328D-4242-4FDC-97A4-18A580539905}">
      <dsp:nvSpPr>
        <dsp:cNvPr id="0" name=""/>
        <dsp:cNvSpPr/>
      </dsp:nvSpPr>
      <dsp:spPr>
        <a:xfrm>
          <a:off x="8528210" y="850592"/>
          <a:ext cx="729079" cy="72907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8692253" y="850592"/>
        <a:ext cx="400993" cy="548632"/>
      </dsp:txXfrm>
    </dsp:sp>
    <dsp:sp modelId="{FA4F1B85-42BA-4994-8B0C-A028349AD962}">
      <dsp:nvSpPr>
        <dsp:cNvPr id="0" name=""/>
        <dsp:cNvSpPr/>
      </dsp:nvSpPr>
      <dsp:spPr>
        <a:xfrm>
          <a:off x="9345030" y="2151718"/>
          <a:ext cx="729079" cy="72907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9509073" y="2151718"/>
        <a:ext cx="400993" cy="54863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DDA66-2272-4D20-ACBB-E8C415BD6730}">
      <dsp:nvSpPr>
        <dsp:cNvPr id="0" name=""/>
        <dsp:cNvSpPr/>
      </dsp:nvSpPr>
      <dsp:spPr>
        <a:xfrm>
          <a:off x="85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مُعاذ بن جبل نموذج للعالم الرباني</a:t>
          </a:r>
        </a:p>
      </dsp:txBody>
      <dsp:txXfrm>
        <a:off x="850" y="1495545"/>
        <a:ext cx="3445958" cy="2243317"/>
      </dsp:txXfrm>
    </dsp:sp>
    <dsp:sp modelId="{BE878866-9F9D-4972-B957-8AF465F3BEAA}">
      <dsp:nvSpPr>
        <dsp:cNvPr id="0" name=""/>
        <dsp:cNvSpPr/>
      </dsp:nvSpPr>
      <dsp:spPr>
        <a:xfrm>
          <a:off x="85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5"/>
      </dsp:txXfrm>
    </dsp:sp>
    <dsp:sp modelId="{584502E3-5F3D-460C-9B6D-36E29E3D3437}">
      <dsp:nvSpPr>
        <dsp:cNvPr id="0" name=""/>
        <dsp:cNvSpPr/>
      </dsp:nvSpPr>
      <dsp:spPr>
        <a:xfrm>
          <a:off x="3722485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جمع بين العلم والإيمان والعمل</a:t>
          </a:r>
        </a:p>
      </dsp:txBody>
      <dsp:txXfrm>
        <a:off x="3722485" y="1495545"/>
        <a:ext cx="3445958" cy="2243317"/>
      </dsp:txXfrm>
    </dsp:sp>
    <dsp:sp modelId="{AB133E8B-172D-44E9-8F23-900E25E39BFC}">
      <dsp:nvSpPr>
        <dsp:cNvPr id="0" name=""/>
        <dsp:cNvSpPr/>
      </dsp:nvSpPr>
      <dsp:spPr>
        <a:xfrm>
          <a:off x="3722485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5"/>
      </dsp:txXfrm>
    </dsp:sp>
    <dsp:sp modelId="{BCBDF49B-1236-4B28-BC9C-893703F78ECB}">
      <dsp:nvSpPr>
        <dsp:cNvPr id="0" name=""/>
        <dsp:cNvSpPr/>
      </dsp:nvSpPr>
      <dsp:spPr>
        <a:xfrm>
          <a:off x="744412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بقي أثره خالدًا إلى يومنا هذا</a:t>
          </a:r>
        </a:p>
      </dsp:txBody>
      <dsp:txXfrm>
        <a:off x="7444120" y="1495545"/>
        <a:ext cx="3445958" cy="2243317"/>
      </dsp:txXfrm>
    </dsp:sp>
    <dsp:sp modelId="{0518CCE1-39B3-4727-9CFF-9183003CB9AB}">
      <dsp:nvSpPr>
        <dsp:cNvPr id="0" name=""/>
        <dsp:cNvSpPr/>
      </dsp:nvSpPr>
      <dsp:spPr>
        <a:xfrm>
          <a:off x="744412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32543-6B92-4E68-9D12-692F4BE7E509}">
      <dsp:nvSpPr>
        <dsp:cNvPr id="0" name=""/>
        <dsp:cNvSpPr/>
      </dsp:nvSpPr>
      <dsp:spPr>
        <a:xfrm>
          <a:off x="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BDA7C-A4AD-4F83-8F90-5804BAF02A95}">
      <dsp:nvSpPr>
        <dsp:cNvPr id="0" name=""/>
        <dsp:cNvSpPr/>
      </dsp:nvSpPr>
      <dsp:spPr>
        <a:xfrm>
          <a:off x="32385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مُعاذ بن جبل بن عمرو الأنصاري الخزرجي</a:t>
          </a:r>
        </a:p>
      </dsp:txBody>
      <dsp:txXfrm>
        <a:off x="378058" y="1127813"/>
        <a:ext cx="2806233" cy="1742386"/>
      </dsp:txXfrm>
    </dsp:sp>
    <dsp:sp modelId="{19B70419-2EFC-494E-BFFD-F28DDC8149AE}">
      <dsp:nvSpPr>
        <dsp:cNvPr id="0" name=""/>
        <dsp:cNvSpPr/>
      </dsp:nvSpPr>
      <dsp:spPr>
        <a:xfrm>
          <a:off x="356235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F8F66-295A-47A1-B63E-445D5A9B64F3}">
      <dsp:nvSpPr>
        <dsp:cNvPr id="0" name=""/>
        <dsp:cNvSpPr/>
      </dsp:nvSpPr>
      <dsp:spPr>
        <a:xfrm>
          <a:off x="388620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من قبيلة الخزرج</a:t>
          </a:r>
        </a:p>
      </dsp:txBody>
      <dsp:txXfrm>
        <a:off x="3940408" y="1127813"/>
        <a:ext cx="2806233" cy="1742386"/>
      </dsp:txXfrm>
    </dsp:sp>
    <dsp:sp modelId="{B2124919-7F99-48C2-ACF7-57DC655EDC79}">
      <dsp:nvSpPr>
        <dsp:cNvPr id="0" name=""/>
        <dsp:cNvSpPr/>
      </dsp:nvSpPr>
      <dsp:spPr>
        <a:xfrm>
          <a:off x="712470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6A22A-B0C3-4BFA-A5A2-48AFB7299148}">
      <dsp:nvSpPr>
        <dsp:cNvPr id="0" name=""/>
        <dsp:cNvSpPr/>
      </dsp:nvSpPr>
      <dsp:spPr>
        <a:xfrm>
          <a:off x="7448549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وُلد في المدينة قبل الهجرة بسنوات قليلة</a:t>
          </a:r>
        </a:p>
      </dsp:txBody>
      <dsp:txXfrm>
        <a:off x="7502757" y="1127813"/>
        <a:ext cx="2806233" cy="17423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7FD92-5F6E-46C5-89B7-934EF7CEBCA4}">
      <dsp:nvSpPr>
        <dsp:cNvPr id="0" name=""/>
        <dsp:cNvSpPr/>
      </dsp:nvSpPr>
      <dsp:spPr>
        <a:xfrm>
          <a:off x="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5338DD-51F8-4F3A-9DB8-93BADBAE04F5}">
      <dsp:nvSpPr>
        <dsp:cNvPr id="0" name=""/>
        <dsp:cNvSpPr/>
      </dsp:nvSpPr>
      <dsp:spPr>
        <a:xfrm>
          <a:off x="32385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أسلم شاباً على يد الداعية مصعب بن عمير</a:t>
          </a:r>
        </a:p>
      </dsp:txBody>
      <dsp:txXfrm>
        <a:off x="378058" y="1127813"/>
        <a:ext cx="2806233" cy="1742386"/>
      </dsp:txXfrm>
    </dsp:sp>
    <dsp:sp modelId="{0739C195-A87E-45EF-93FB-6D633BDFC974}">
      <dsp:nvSpPr>
        <dsp:cNvPr id="0" name=""/>
        <dsp:cNvSpPr/>
      </dsp:nvSpPr>
      <dsp:spPr>
        <a:xfrm>
          <a:off x="356235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25C0E-6151-4531-8546-1D417E60678B}">
      <dsp:nvSpPr>
        <dsp:cNvPr id="0" name=""/>
        <dsp:cNvSpPr/>
      </dsp:nvSpPr>
      <dsp:spPr>
        <a:xfrm>
          <a:off x="3886200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شهد بيعة العقبة</a:t>
          </a:r>
        </a:p>
      </dsp:txBody>
      <dsp:txXfrm>
        <a:off x="3940408" y="1127813"/>
        <a:ext cx="2806233" cy="1742386"/>
      </dsp:txXfrm>
    </dsp:sp>
    <dsp:sp modelId="{E06D48C1-DEA5-4603-8B50-8DDED1E4A787}">
      <dsp:nvSpPr>
        <dsp:cNvPr id="0" name=""/>
        <dsp:cNvSpPr/>
      </dsp:nvSpPr>
      <dsp:spPr>
        <a:xfrm>
          <a:off x="7124700" y="765948"/>
          <a:ext cx="2914649" cy="1850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89976D-2E4E-4A9C-937E-8C254FBEB6FB}">
      <dsp:nvSpPr>
        <dsp:cNvPr id="0" name=""/>
        <dsp:cNvSpPr/>
      </dsp:nvSpPr>
      <dsp:spPr>
        <a:xfrm>
          <a:off x="7448549" y="1073605"/>
          <a:ext cx="2914649" cy="1850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كان من أنشط الشباب في نشر الإسلام بالمدينة</a:t>
          </a:r>
        </a:p>
      </dsp:txBody>
      <dsp:txXfrm>
        <a:off x="7502757" y="1127813"/>
        <a:ext cx="2806233" cy="17423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73340C-FBEC-493C-A495-A02893DD041D}">
      <dsp:nvSpPr>
        <dsp:cNvPr id="0" name=""/>
        <dsp:cNvSpPr/>
      </dsp:nvSpPr>
      <dsp:spPr>
        <a:xfrm>
          <a:off x="1329" y="141566"/>
          <a:ext cx="4666401" cy="296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E86BD5-DDC6-427B-AD16-DCC11A6F21D7}">
      <dsp:nvSpPr>
        <dsp:cNvPr id="0" name=""/>
        <dsp:cNvSpPr/>
      </dsp:nvSpPr>
      <dsp:spPr>
        <a:xfrm>
          <a:off x="519818" y="634131"/>
          <a:ext cx="4666401" cy="2963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استقبل النبي ﷺ في المدينة</a:t>
          </a:r>
        </a:p>
      </dsp:txBody>
      <dsp:txXfrm>
        <a:off x="606606" y="720919"/>
        <a:ext cx="4492825" cy="2789588"/>
      </dsp:txXfrm>
    </dsp:sp>
    <dsp:sp modelId="{FE8DF395-F550-454B-B3FA-FB5756A41284}">
      <dsp:nvSpPr>
        <dsp:cNvPr id="0" name=""/>
        <dsp:cNvSpPr/>
      </dsp:nvSpPr>
      <dsp:spPr>
        <a:xfrm>
          <a:off x="5704709" y="141566"/>
          <a:ext cx="4666401" cy="296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D047C7-1178-4350-AE85-187DD3279F04}">
      <dsp:nvSpPr>
        <dsp:cNvPr id="0" name=""/>
        <dsp:cNvSpPr/>
      </dsp:nvSpPr>
      <dsp:spPr>
        <a:xfrm>
          <a:off x="6223198" y="634131"/>
          <a:ext cx="4666401" cy="2963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كان من أوائل الأنصار قربًا من الرسول</a:t>
          </a:r>
        </a:p>
      </dsp:txBody>
      <dsp:txXfrm>
        <a:off x="6309986" y="720919"/>
        <a:ext cx="4492825" cy="27895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45D4C-AE7B-4C43-897F-74BEFE5DDC1B}">
      <dsp:nvSpPr>
        <dsp:cNvPr id="0" name=""/>
        <dsp:cNvSpPr/>
      </dsp:nvSpPr>
      <dsp:spPr>
        <a:xfrm>
          <a:off x="776519" y="0"/>
          <a:ext cx="4926318" cy="492631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D1EF57-0E3F-4248-95A0-4D6CD7F045C3}">
      <dsp:nvSpPr>
        <dsp:cNvPr id="0" name=""/>
        <dsp:cNvSpPr/>
      </dsp:nvSpPr>
      <dsp:spPr>
        <a:xfrm>
          <a:off x="1244519" y="468000"/>
          <a:ext cx="1921264" cy="1921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شهد بدرًا</a:t>
          </a:r>
        </a:p>
      </dsp:txBody>
      <dsp:txXfrm>
        <a:off x="1338307" y="561788"/>
        <a:ext cx="1733688" cy="1733688"/>
      </dsp:txXfrm>
    </dsp:sp>
    <dsp:sp modelId="{305F4D16-2F6C-4335-B623-2CAC301DE3F6}">
      <dsp:nvSpPr>
        <dsp:cNvPr id="0" name=""/>
        <dsp:cNvSpPr/>
      </dsp:nvSpPr>
      <dsp:spPr>
        <a:xfrm>
          <a:off x="3313573" y="468000"/>
          <a:ext cx="1921264" cy="1921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وأُحدًا</a:t>
          </a:r>
        </a:p>
      </dsp:txBody>
      <dsp:txXfrm>
        <a:off x="3407361" y="561788"/>
        <a:ext cx="1733688" cy="1733688"/>
      </dsp:txXfrm>
    </dsp:sp>
    <dsp:sp modelId="{8ED9568C-9F92-44E8-999C-6CD059D11218}">
      <dsp:nvSpPr>
        <dsp:cNvPr id="0" name=""/>
        <dsp:cNvSpPr/>
      </dsp:nvSpPr>
      <dsp:spPr>
        <a:xfrm>
          <a:off x="1244519" y="2537053"/>
          <a:ext cx="1921264" cy="1921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والخندق</a:t>
          </a:r>
        </a:p>
      </dsp:txBody>
      <dsp:txXfrm>
        <a:off x="1338307" y="2630841"/>
        <a:ext cx="1733688" cy="1733688"/>
      </dsp:txXfrm>
    </dsp:sp>
    <dsp:sp modelId="{CCFC1629-1D98-49D1-9ECD-1CF0383AF9D0}">
      <dsp:nvSpPr>
        <dsp:cNvPr id="0" name=""/>
        <dsp:cNvSpPr/>
      </dsp:nvSpPr>
      <dsp:spPr>
        <a:xfrm>
          <a:off x="3313573" y="2537053"/>
          <a:ext cx="1921264" cy="1921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وغيرها من المشاهد العظيمة</a:t>
          </a:r>
        </a:p>
      </dsp:txBody>
      <dsp:txXfrm>
        <a:off x="3407361" y="2630841"/>
        <a:ext cx="1733688" cy="17336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7ED11-8AA9-4C60-AC54-F2D739307DEC}">
      <dsp:nvSpPr>
        <dsp:cNvPr id="0" name=""/>
        <dsp:cNvSpPr/>
      </dsp:nvSpPr>
      <dsp:spPr>
        <a:xfrm>
          <a:off x="85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لقّبه النبي ﷺ بـ </a:t>
          </a:r>
          <a:r>
            <a:rPr lang="en-US" sz="2600" b="1" kern="1200"/>
            <a:t>“أعلم أمتي بالحلال والحرام”</a:t>
          </a:r>
          <a:endParaRPr lang="en-US" sz="2600" kern="1200"/>
        </a:p>
      </dsp:txBody>
      <dsp:txXfrm>
        <a:off x="850" y="1495545"/>
        <a:ext cx="3445958" cy="2243317"/>
      </dsp:txXfrm>
    </dsp:sp>
    <dsp:sp modelId="{BAD2C310-5003-4C1D-A5BF-C27A46C00D9A}">
      <dsp:nvSpPr>
        <dsp:cNvPr id="0" name=""/>
        <dsp:cNvSpPr/>
      </dsp:nvSpPr>
      <dsp:spPr>
        <a:xfrm>
          <a:off x="85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5"/>
      </dsp:txXfrm>
    </dsp:sp>
    <dsp:sp modelId="{21CC168B-9422-4DDB-AB15-16C41AAC8195}">
      <dsp:nvSpPr>
        <dsp:cNvPr id="0" name=""/>
        <dsp:cNvSpPr/>
      </dsp:nvSpPr>
      <dsp:spPr>
        <a:xfrm>
          <a:off x="3722485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كان مرجعًا للصحابة في الفقه</a:t>
          </a:r>
        </a:p>
      </dsp:txBody>
      <dsp:txXfrm>
        <a:off x="3722485" y="1495545"/>
        <a:ext cx="3445958" cy="2243317"/>
      </dsp:txXfrm>
    </dsp:sp>
    <dsp:sp modelId="{D391DCDE-D32A-4D10-9CE8-19B365FE91B6}">
      <dsp:nvSpPr>
        <dsp:cNvPr id="0" name=""/>
        <dsp:cNvSpPr/>
      </dsp:nvSpPr>
      <dsp:spPr>
        <a:xfrm>
          <a:off x="3722485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5"/>
      </dsp:txXfrm>
    </dsp:sp>
    <dsp:sp modelId="{79AD93CF-575F-47D7-B9E1-959DD1457B33}">
      <dsp:nvSpPr>
        <dsp:cNvPr id="0" name=""/>
        <dsp:cNvSpPr/>
      </dsp:nvSpPr>
      <dsp:spPr>
        <a:xfrm>
          <a:off x="744412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من كبار قرّاء القرآن</a:t>
          </a:r>
        </a:p>
      </dsp:txBody>
      <dsp:txXfrm>
        <a:off x="7444120" y="1495545"/>
        <a:ext cx="3445958" cy="2243317"/>
      </dsp:txXfrm>
    </dsp:sp>
    <dsp:sp modelId="{679BE1C1-4CF9-4743-BB17-F9A882BDB57B}">
      <dsp:nvSpPr>
        <dsp:cNvPr id="0" name=""/>
        <dsp:cNvSpPr/>
      </dsp:nvSpPr>
      <dsp:spPr>
        <a:xfrm>
          <a:off x="744412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F1CE3-93A9-49CF-B3AF-B5784226E717}">
      <dsp:nvSpPr>
        <dsp:cNvPr id="0" name=""/>
        <dsp:cNvSpPr/>
      </dsp:nvSpPr>
      <dsp:spPr>
        <a:xfrm>
          <a:off x="133017" y="1364"/>
          <a:ext cx="6950381" cy="2119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قال رسول الله ﷺ له:</a:t>
          </a:r>
          <a:br>
            <a:rPr lang="en-US" sz="6300" kern="1200"/>
          </a:br>
          <a:r>
            <a:rPr lang="en-US" sz="6300" kern="1200"/>
            <a:t> </a:t>
          </a:r>
          <a:r>
            <a:rPr lang="en-US" sz="6300" b="1" kern="1200"/>
            <a:t>"يا معاذ، والله إني لأحبك"</a:t>
          </a:r>
          <a:endParaRPr lang="en-US" sz="6300" kern="1200"/>
        </a:p>
      </dsp:txBody>
      <dsp:txXfrm>
        <a:off x="133017" y="1364"/>
        <a:ext cx="6950381" cy="2119866"/>
      </dsp:txXfrm>
    </dsp:sp>
    <dsp:sp modelId="{8C90E029-1299-491B-96CF-6A716C4B0E05}">
      <dsp:nvSpPr>
        <dsp:cNvPr id="0" name=""/>
        <dsp:cNvSpPr/>
      </dsp:nvSpPr>
      <dsp:spPr>
        <a:xfrm>
          <a:off x="133017" y="2990028"/>
          <a:ext cx="6950381" cy="2119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/>
            <a:t>كان قريبًا جدًا من النبي ﷺ</a:t>
          </a:r>
        </a:p>
      </dsp:txBody>
      <dsp:txXfrm>
        <a:off x="133017" y="2990028"/>
        <a:ext cx="6950381" cy="21198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0C7A1-B871-4059-8155-46D32A027CE2}">
      <dsp:nvSpPr>
        <dsp:cNvPr id="0" name=""/>
        <dsp:cNvSpPr/>
      </dsp:nvSpPr>
      <dsp:spPr>
        <a:xfrm>
          <a:off x="1329" y="141569"/>
          <a:ext cx="4666401" cy="296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332FB-55EC-4975-AF28-70F86FE44334}">
      <dsp:nvSpPr>
        <dsp:cNvPr id="0" name=""/>
        <dsp:cNvSpPr/>
      </dsp:nvSpPr>
      <dsp:spPr>
        <a:xfrm>
          <a:off x="519818" y="634133"/>
          <a:ext cx="4666401" cy="2963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كان من المعلّمين الموثوقين</a:t>
          </a:r>
        </a:p>
      </dsp:txBody>
      <dsp:txXfrm>
        <a:off x="606606" y="720921"/>
        <a:ext cx="4492825" cy="2789588"/>
      </dsp:txXfrm>
    </dsp:sp>
    <dsp:sp modelId="{637DCDF1-0B35-47A1-BFE4-41B6DAF4947C}">
      <dsp:nvSpPr>
        <dsp:cNvPr id="0" name=""/>
        <dsp:cNvSpPr/>
      </dsp:nvSpPr>
      <dsp:spPr>
        <a:xfrm>
          <a:off x="5704709" y="141569"/>
          <a:ext cx="4666401" cy="2963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1CBD1-533A-4D00-B53F-1D0AACF014E1}">
      <dsp:nvSpPr>
        <dsp:cNvPr id="0" name=""/>
        <dsp:cNvSpPr/>
      </dsp:nvSpPr>
      <dsp:spPr>
        <a:xfrm>
          <a:off x="6223198" y="634133"/>
          <a:ext cx="4666401" cy="29631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شارك في تعليم القرآن والفقه للأنصار</a:t>
          </a:r>
        </a:p>
      </dsp:txBody>
      <dsp:txXfrm>
        <a:off x="6309986" y="720921"/>
        <a:ext cx="4492825" cy="278958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B8CB6-40A0-4C41-B20C-7AA025EE48AA}">
      <dsp:nvSpPr>
        <dsp:cNvPr id="0" name=""/>
        <dsp:cNvSpPr/>
      </dsp:nvSpPr>
      <dsp:spPr>
        <a:xfrm>
          <a:off x="85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أرسله النبي ﷺ قاضيًا ومعلّمًا</a:t>
          </a:r>
        </a:p>
      </dsp:txBody>
      <dsp:txXfrm>
        <a:off x="850" y="1495545"/>
        <a:ext cx="3445958" cy="2243317"/>
      </dsp:txXfrm>
    </dsp:sp>
    <dsp:sp modelId="{F02465CC-4F5E-4EF6-BAB1-C9FD0F7A763E}">
      <dsp:nvSpPr>
        <dsp:cNvPr id="0" name=""/>
        <dsp:cNvSpPr/>
      </dsp:nvSpPr>
      <dsp:spPr>
        <a:xfrm>
          <a:off x="85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5"/>
      </dsp:txXfrm>
    </dsp:sp>
    <dsp:sp modelId="{354B704F-52B0-436E-AF53-D9A222849C0F}">
      <dsp:nvSpPr>
        <dsp:cNvPr id="0" name=""/>
        <dsp:cNvSpPr/>
      </dsp:nvSpPr>
      <dsp:spPr>
        <a:xfrm>
          <a:off x="3722485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مثّل الإسلام في الدعوة والقضاء</a:t>
          </a:r>
        </a:p>
      </dsp:txBody>
      <dsp:txXfrm>
        <a:off x="3722485" y="1495545"/>
        <a:ext cx="3445958" cy="2243317"/>
      </dsp:txXfrm>
    </dsp:sp>
    <dsp:sp modelId="{D5728AE7-4AE7-47B5-B3A2-B0FA15A63746}">
      <dsp:nvSpPr>
        <dsp:cNvPr id="0" name=""/>
        <dsp:cNvSpPr/>
      </dsp:nvSpPr>
      <dsp:spPr>
        <a:xfrm>
          <a:off x="3722485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5"/>
      </dsp:txXfrm>
    </dsp:sp>
    <dsp:sp modelId="{E2C15781-CB49-4545-9034-C1CABEE8561B}">
      <dsp:nvSpPr>
        <dsp:cNvPr id="0" name=""/>
        <dsp:cNvSpPr/>
      </dsp:nvSpPr>
      <dsp:spPr>
        <a:xfrm>
          <a:off x="7444120" y="0"/>
          <a:ext cx="3445958" cy="37388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اشتهر بحكمته في الفتوى</a:t>
          </a:r>
        </a:p>
      </dsp:txBody>
      <dsp:txXfrm>
        <a:off x="7444120" y="1495545"/>
        <a:ext cx="3445958" cy="2243317"/>
      </dsp:txXfrm>
    </dsp:sp>
    <dsp:sp modelId="{AB02DE73-D99B-46FB-8374-E41A539AEEA0}">
      <dsp:nvSpPr>
        <dsp:cNvPr id="0" name=""/>
        <dsp:cNvSpPr/>
      </dsp:nvSpPr>
      <dsp:spPr>
        <a:xfrm>
          <a:off x="7444120" y="0"/>
          <a:ext cx="3445958" cy="14955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6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7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4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1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4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9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5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3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0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95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6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77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3697936-2FE8-CFBC-54F3-1001467F8E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1" t="3052" b="28766"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6136311-C81B-47C5-AE0A-5641A5A59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24436" y="1066800"/>
            <a:ext cx="4389120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30487" y="1562101"/>
            <a:ext cx="3551402" cy="2738530"/>
          </a:xfrm>
        </p:spPr>
        <p:txBody>
          <a:bodyPr anchor="t">
            <a:normAutofit/>
          </a:bodyPr>
          <a:lstStyle/>
          <a:p>
            <a:r>
              <a:rPr lang="en-US" sz="4800" b="0"/>
              <a:t>الصحابي الجليل معاذ بن جبل </a:t>
            </a:r>
            <a:r>
              <a:rPr lang="en-US" sz="480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0487" y="4358566"/>
            <a:ext cx="3579790" cy="87582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100"/>
              <a:t>عمل الطالب:حاكم الزغلوان واحمد الحياري</a:t>
            </a:r>
          </a:p>
          <a:p>
            <a:pPr>
              <a:lnSpc>
                <a:spcPct val="120000"/>
              </a:lnSpc>
            </a:pPr>
            <a:r>
              <a:rPr lang="en-US" sz="1100"/>
              <a:t>من الصف:التاسع(د)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CC73A33-65FF-41A9-A3B0-006753CD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24436" y="5780876"/>
            <a:ext cx="43891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5840B-4205-FDF5-93F4-F3D7D5D7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ارساله</a:t>
            </a:r>
            <a:r>
              <a:rPr lang="en-US" dirty="0"/>
              <a:t> </a:t>
            </a:r>
            <a:r>
              <a:rPr lang="en-US"/>
              <a:t>الى</a:t>
            </a:r>
            <a:r>
              <a:rPr lang="en-US" dirty="0"/>
              <a:t> </a:t>
            </a:r>
            <a:r>
              <a:rPr lang="en-US"/>
              <a:t>اليمن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44F814-5F07-A062-1F86-0633807900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930079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9159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508058-B3FB-6C95-F9DB-53E8F42BB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r>
              <a:rPr lang="en-US" dirty="0" err="1"/>
              <a:t>منهجه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القضاء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82F40A-9CAD-E384-627F-F0CB75279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588340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855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2C9C67-596D-E2AC-6592-F4807B82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r>
              <a:rPr lang="en-US"/>
              <a:t>دوره</a:t>
            </a:r>
            <a:r>
              <a:rPr lang="en-US" dirty="0"/>
              <a:t> </a:t>
            </a:r>
            <a:r>
              <a:rPr lang="en-US"/>
              <a:t>بعد</a:t>
            </a:r>
            <a:r>
              <a:rPr lang="en-US" dirty="0"/>
              <a:t> </a:t>
            </a:r>
            <a:r>
              <a:rPr lang="en-US"/>
              <a:t>وفاه</a:t>
            </a:r>
            <a:r>
              <a:rPr lang="en-US" dirty="0"/>
              <a:t> </a:t>
            </a:r>
            <a:r>
              <a:rPr lang="en-US"/>
              <a:t>الرسول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63992A-1E18-2E1B-C327-F73E03924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106305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3542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510426-F894-0A01-3AE6-67DDAAB5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>
            <a:normAutofit/>
          </a:bodyPr>
          <a:lstStyle/>
          <a:p>
            <a:r>
              <a:rPr lang="en-US" dirty="0" err="1"/>
              <a:t>انتقاله</a:t>
            </a:r>
            <a:r>
              <a:rPr lang="en-US" dirty="0"/>
              <a:t> </a:t>
            </a:r>
            <a:r>
              <a:rPr lang="en-US" dirty="0" err="1"/>
              <a:t>الى</a:t>
            </a:r>
            <a:r>
              <a:rPr lang="en-US" dirty="0"/>
              <a:t> </a:t>
            </a:r>
            <a:r>
              <a:rPr lang="en-US" dirty="0" err="1"/>
              <a:t>الشام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EE214B-C61B-E932-0A9A-0284CD00F1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810172"/>
              </p:ext>
            </p:extLst>
          </p:nvPr>
        </p:nvGraphicFramePr>
        <p:xfrm>
          <a:off x="914400" y="2607561"/>
          <a:ext cx="10363200" cy="369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4541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9AB361-5E2C-BE81-045B-6F012FB4A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>
            <a:normAutofit/>
          </a:bodyPr>
          <a:lstStyle/>
          <a:p>
            <a:r>
              <a:rPr lang="en-US" dirty="0" err="1"/>
              <a:t>اعماله</a:t>
            </a:r>
            <a:r>
              <a:rPr lang="en-US" dirty="0"/>
              <a:t> </a:t>
            </a:r>
            <a:r>
              <a:rPr lang="en-US" dirty="0" err="1"/>
              <a:t>في</a:t>
            </a:r>
            <a:r>
              <a:rPr lang="en-US" dirty="0"/>
              <a:t> </a:t>
            </a:r>
            <a:r>
              <a:rPr lang="en-US" dirty="0" err="1"/>
              <a:t>الشام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64C540-4D7F-738C-C36B-D0137AF34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596040"/>
              </p:ext>
            </p:extLst>
          </p:nvPr>
        </p:nvGraphicFramePr>
        <p:xfrm>
          <a:off x="914400" y="2607561"/>
          <a:ext cx="10363200" cy="369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9486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D5C3DF-2830-E64B-6241-52643B074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موقفه في الطاعون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04045B-171B-C04C-0FCB-35DFAE697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4156147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045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5BCC2-53F8-94DD-00EF-1F06365F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>
            <a:normAutofit/>
          </a:bodyPr>
          <a:lstStyle/>
          <a:p>
            <a:r>
              <a:rPr lang="en-US" dirty="0" err="1"/>
              <a:t>صفاته</a:t>
            </a:r>
            <a:r>
              <a:rPr lang="en-US" dirty="0"/>
              <a:t> </a:t>
            </a:r>
            <a:r>
              <a:rPr lang="en-US" dirty="0" err="1"/>
              <a:t>الاخلاقيه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D0856F-2FFF-24B5-2616-BC67150F4A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599727"/>
              </p:ext>
            </p:extLst>
          </p:nvPr>
        </p:nvGraphicFramePr>
        <p:xfrm>
          <a:off x="914400" y="2607561"/>
          <a:ext cx="10363200" cy="369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7571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741C39-D413-5A97-DA0C-1557118D8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أقوال الصحابه فيه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45155DE-89D9-54A3-4407-23462D2814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596525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687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92D04-5539-FB0A-2FDB-C8E84F97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وفاته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54AB298-44B1-EBF9-510B-47D4EF7C9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786838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7938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E9C0BB-FDE8-BABE-E58F-7EC9EFC74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r>
              <a:rPr lang="en-US"/>
              <a:t>اثره</a:t>
            </a:r>
            <a:r>
              <a:rPr lang="en-US" dirty="0"/>
              <a:t> </a:t>
            </a:r>
            <a:r>
              <a:rPr lang="en-US"/>
              <a:t>العلمي</a:t>
            </a:r>
            <a:r>
              <a:rPr lang="en-US" dirty="0"/>
              <a:t> 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A23AB10-F184-E9A1-F1AD-6884610703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377544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3371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4AA17F-CCA4-0C8A-CF86-7DD6E1043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نبذه</a:t>
            </a:r>
            <a:r>
              <a:rPr lang="en-US" dirty="0"/>
              <a:t> </a:t>
            </a:r>
            <a:r>
              <a:rPr lang="en-US"/>
              <a:t>عن</a:t>
            </a:r>
            <a:r>
              <a:rPr lang="en-US" dirty="0"/>
              <a:t> </a:t>
            </a:r>
            <a:r>
              <a:rPr lang="en-US"/>
              <a:t>الصحابي</a:t>
            </a:r>
            <a:r>
              <a:rPr lang="en-US" dirty="0"/>
              <a:t> </a:t>
            </a:r>
            <a:r>
              <a:rPr lang="en-US"/>
              <a:t>معاذ</a:t>
            </a:r>
            <a:r>
              <a:rPr lang="en-US" dirty="0"/>
              <a:t> </a:t>
            </a:r>
            <a:r>
              <a:rPr lang="en-US"/>
              <a:t>بن</a:t>
            </a:r>
            <a:r>
              <a:rPr lang="en-US" dirty="0"/>
              <a:t> </a:t>
            </a:r>
            <a:r>
              <a:rPr lang="en-US"/>
              <a:t>جبل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7069149-4027-C647-AA10-CE951E7BF8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840521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2586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C4BE4A-1A67-5860-9B90-A78D831CC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النهايه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CEB8A05-4CCD-7608-0CC9-0C9E6A1CE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692343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1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A415BB-42E7-9033-814F-F68D0B63F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>
            <a:normAutofit/>
          </a:bodyPr>
          <a:lstStyle/>
          <a:p>
            <a:r>
              <a:rPr lang="en-US" dirty="0" err="1"/>
              <a:t>نسبه</a:t>
            </a:r>
            <a:r>
              <a:rPr lang="en-US" dirty="0"/>
              <a:t> </a:t>
            </a:r>
            <a:r>
              <a:rPr lang="en-US" dirty="0" err="1"/>
              <a:t>ونشأته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954455-BB0A-E98C-268A-4059513BB9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135126"/>
              </p:ext>
            </p:extLst>
          </p:nvPr>
        </p:nvGraphicFramePr>
        <p:xfrm>
          <a:off x="914400" y="2607561"/>
          <a:ext cx="10363200" cy="369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17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61D0C9-4897-C51A-BE66-C04420CBD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>
            <a:normAutofit/>
          </a:bodyPr>
          <a:lstStyle/>
          <a:p>
            <a:r>
              <a:rPr lang="en-US" dirty="0" err="1"/>
              <a:t>اسلامه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C44F01-3C23-EAAF-AD8E-8EE1700CB8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13057"/>
              </p:ext>
            </p:extLst>
          </p:nvPr>
        </p:nvGraphicFramePr>
        <p:xfrm>
          <a:off x="914400" y="2607561"/>
          <a:ext cx="10363200" cy="3690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40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5073DA-6309-38DB-A344-B1E1A7CE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مشاركته</a:t>
            </a:r>
            <a:r>
              <a:rPr lang="en-US" dirty="0"/>
              <a:t> </a:t>
            </a:r>
            <a:r>
              <a:rPr lang="en-US"/>
              <a:t>في</a:t>
            </a:r>
            <a:r>
              <a:rPr lang="en-US" dirty="0"/>
              <a:t> </a:t>
            </a:r>
            <a:r>
              <a:rPr lang="en-US"/>
              <a:t>الهجره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66F9EF-696B-CF7F-4DF2-39E6216624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517133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12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549A34-B391-9561-CF3F-C9ED9E48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/>
              <a:t>مشاركته في الغزوات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ABC716E9-4939-D931-4DD8-88649D614B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134444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94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A5401C-D884-F712-5E16-5FE299607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علمه</a:t>
            </a:r>
            <a:r>
              <a:rPr lang="en-US" dirty="0"/>
              <a:t> </a:t>
            </a:r>
            <a:r>
              <a:rPr lang="en-US"/>
              <a:t>ومكانته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467FE8D-C748-6C9E-2A3A-D3DC038C3E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269191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8087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9E632-D375-E0F7-4784-D6795F8D8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دعاء النبي له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454DF0-7727-5704-F988-6462AEA218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264973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963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6514BE-C4F9-E1C5-28B5-9EB34BEF1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r>
              <a:rPr lang="en-US"/>
              <a:t>تكليفه</a:t>
            </a:r>
            <a:r>
              <a:rPr lang="en-US" dirty="0"/>
              <a:t> </a:t>
            </a:r>
            <a:r>
              <a:rPr lang="en-US"/>
              <a:t>بالتعليم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4DCA8C-4E70-B22E-7F64-7EFD1C6567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793839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802524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DashVTI</vt:lpstr>
      <vt:lpstr>الصحابي الجليل معاذ بن جبل  </vt:lpstr>
      <vt:lpstr>نبذه عن الصحابي معاذ بن جبل</vt:lpstr>
      <vt:lpstr>نسبه ونشأته</vt:lpstr>
      <vt:lpstr>اسلامه</vt:lpstr>
      <vt:lpstr>مشاركته في الهجره</vt:lpstr>
      <vt:lpstr>مشاركته في الغزوات</vt:lpstr>
      <vt:lpstr>علمه ومكانته</vt:lpstr>
      <vt:lpstr>دعاء النبي له</vt:lpstr>
      <vt:lpstr>تكليفه بالتعليم</vt:lpstr>
      <vt:lpstr>ارساله الى اليمن</vt:lpstr>
      <vt:lpstr>منهجه في القضاء</vt:lpstr>
      <vt:lpstr>دوره بعد وفاه الرسول</vt:lpstr>
      <vt:lpstr>انتقاله الى الشام</vt:lpstr>
      <vt:lpstr>اعماله في الشام</vt:lpstr>
      <vt:lpstr>موقفه في الطاعون</vt:lpstr>
      <vt:lpstr>صفاته الاخلاقيه</vt:lpstr>
      <vt:lpstr>أقوال الصحابه فيه</vt:lpstr>
      <vt:lpstr>وفاته</vt:lpstr>
      <vt:lpstr>اثره العلمي </vt:lpstr>
      <vt:lpstr>النهايه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153</cp:revision>
  <dcterms:created xsi:type="dcterms:W3CDTF">2025-11-28T08:14:38Z</dcterms:created>
  <dcterms:modified xsi:type="dcterms:W3CDTF">2025-11-28T08:45:07Z</dcterms:modified>
</cp:coreProperties>
</file>