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1430000" cy="6445250"/>
  <p:notesSz cx="11430000" cy="64452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7250" y="1998027"/>
            <a:ext cx="9715500" cy="13535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00002E"/>
                </a:solidFill>
                <a:latin typeface="SimSun"/>
                <a:cs typeface="SimSu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14500" y="3609340"/>
            <a:ext cx="8001000" cy="1611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0" i="0">
                <a:solidFill>
                  <a:srgbClr val="00002E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00002E"/>
                </a:solidFill>
                <a:latin typeface="SimSun"/>
                <a:cs typeface="SimSu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50" b="0" i="0">
                <a:solidFill>
                  <a:srgbClr val="00002E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30000" cy="643915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9525"/>
            <a:ext cx="11430000" cy="6429375"/>
          </a:xfrm>
          <a:custGeom>
            <a:avLst/>
            <a:gdLst/>
            <a:ahLst/>
            <a:cxnLst/>
            <a:rect l="l" t="t" r="r" b="b"/>
            <a:pathLst>
              <a:path w="11430000" h="6429375">
                <a:moveTo>
                  <a:pt x="11430000" y="0"/>
                </a:moveTo>
                <a:lnTo>
                  <a:pt x="0" y="0"/>
                </a:lnTo>
                <a:lnTo>
                  <a:pt x="0" y="6429375"/>
                </a:lnTo>
                <a:lnTo>
                  <a:pt x="11430000" y="6429375"/>
                </a:lnTo>
                <a:lnTo>
                  <a:pt x="11430000" y="0"/>
                </a:lnTo>
                <a:close/>
              </a:path>
            </a:pathLst>
          </a:custGeom>
          <a:solidFill>
            <a:srgbClr val="F3F3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00002E"/>
                </a:solidFill>
                <a:latin typeface="SimSun"/>
                <a:cs typeface="SimSu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71500" y="1482407"/>
            <a:ext cx="4972050" cy="4253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886450" y="1482407"/>
            <a:ext cx="4972050" cy="4253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00002E"/>
                </a:solidFill>
                <a:latin typeface="SimSun"/>
                <a:cs typeface="SimSu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1430000" cy="64391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44229" y="359599"/>
            <a:ext cx="5844496" cy="9407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00002E"/>
                </a:solidFill>
                <a:latin typeface="SimSun"/>
                <a:cs typeface="SimSu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84895" y="1728978"/>
            <a:ext cx="4832350" cy="3731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0" i="0">
                <a:solidFill>
                  <a:srgbClr val="00002E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886200" y="5994082"/>
            <a:ext cx="365760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71500" y="5994082"/>
            <a:ext cx="262890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229600" y="5994082"/>
            <a:ext cx="262890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gamma.app/?utm_source=made-with-gamma" TargetMode="External"/><Relationship Id="rId5" Type="http://schemas.openxmlformats.org/officeDocument/2006/relationships/image" Target="../media/image3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hyperlink" Target="https://gamma.app/?utm_source=made-with-gamma" TargetMode="External"/><Relationship Id="rId6" Type="http://schemas.openxmlformats.org/officeDocument/2006/relationships/image" Target="../media/image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3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hyperlink" Target="https://gamma.app/?utm_source=made-with-gamma" TargetMode="External"/><Relationship Id="rId5" Type="http://schemas.openxmlformats.org/officeDocument/2006/relationships/image" Target="../media/image3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hyperlink" Target="https://gamma.app/?utm_source=made-with-gamma" TargetMode="External"/><Relationship Id="rId7" Type="http://schemas.openxmlformats.org/officeDocument/2006/relationships/image" Target="../media/image3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3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9525"/>
            <a:ext cx="11430000" cy="6429375"/>
          </a:xfrm>
          <a:custGeom>
            <a:avLst/>
            <a:gdLst/>
            <a:ahLst/>
            <a:cxnLst/>
            <a:rect l="l" t="t" r="r" b="b"/>
            <a:pathLst>
              <a:path w="11430000" h="6429375">
                <a:moveTo>
                  <a:pt x="11430000" y="0"/>
                </a:moveTo>
                <a:lnTo>
                  <a:pt x="0" y="0"/>
                </a:lnTo>
                <a:lnTo>
                  <a:pt x="0" y="6429375"/>
                </a:lnTo>
                <a:lnTo>
                  <a:pt x="11430000" y="6429375"/>
                </a:lnTo>
                <a:lnTo>
                  <a:pt x="11430000" y="0"/>
                </a:lnTo>
                <a:close/>
              </a:path>
            </a:pathLst>
          </a:custGeom>
          <a:solidFill>
            <a:srgbClr val="F3F3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7143750" y="9524"/>
            <a:ext cx="4286250" cy="6429375"/>
            <a:chOff x="7143750" y="9524"/>
            <a:chExt cx="4286250" cy="64293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3750" y="9524"/>
              <a:ext cx="4286250" cy="6429375"/>
            </a:xfrm>
            <a:prstGeom prst="rect">
              <a:avLst/>
            </a:prstGeom>
          </p:spPr>
        </p:pic>
        <p:pic>
          <p:nvPicPr>
            <p:cNvPr id="5" name="object 5" descr="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80245" y="5926074"/>
              <a:ext cx="1754504" cy="4191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79251" y="1651278"/>
            <a:ext cx="5422900" cy="1148080"/>
          </a:xfrm>
          <a:prstGeom prst="rect"/>
        </p:spPr>
        <p:txBody>
          <a:bodyPr wrap="square" lIns="0" tIns="56515" rIns="0" bIns="0" rtlCol="0" vert="horz">
            <a:spAutoFit/>
          </a:bodyPr>
          <a:lstStyle/>
          <a:p>
            <a:pPr marL="936625" marR="5080" indent="-924560">
              <a:lnSpc>
                <a:spcPts val="4280"/>
              </a:lnSpc>
              <a:spcBef>
                <a:spcPts val="445"/>
              </a:spcBef>
            </a:pPr>
            <a:r>
              <a:rPr dirty="0" sz="2900" spc="434"/>
              <a:t>F</a:t>
            </a:r>
            <a:r>
              <a:rPr dirty="0" sz="1650" spc="434"/>
              <a:t>þþ</a:t>
            </a:r>
            <a:r>
              <a:rPr dirty="0" sz="3750" spc="434">
                <a:latin typeface="Arial MT"/>
                <a:cs typeface="Arial MT"/>
              </a:rPr>
              <a:t>þÿ</a:t>
            </a:r>
            <a:r>
              <a:rPr dirty="0" sz="1650" spc="434"/>
              <a:t>'/</a:t>
            </a:r>
            <a:r>
              <a:rPr dirty="0" sz="1650" spc="95"/>
              <a:t> </a:t>
            </a:r>
            <a:r>
              <a:rPr dirty="0" sz="1650" spc="345"/>
              <a:t>þ</a:t>
            </a:r>
            <a:r>
              <a:rPr dirty="0" sz="3750" spc="345">
                <a:latin typeface="Arial MT"/>
                <a:cs typeface="Arial MT"/>
              </a:rPr>
              <a:t>ÿ</a:t>
            </a:r>
            <a:r>
              <a:rPr dirty="0" sz="1650" spc="345"/>
              <a:t>þ</a:t>
            </a:r>
            <a:r>
              <a:rPr dirty="0" sz="3750" spc="345">
                <a:latin typeface="Arial MT"/>
                <a:cs typeface="Arial MT"/>
              </a:rPr>
              <a:t>ÿ</a:t>
            </a:r>
            <a:r>
              <a:rPr dirty="0" sz="3750" spc="-114">
                <a:latin typeface="Arial MT"/>
                <a:cs typeface="Arial MT"/>
              </a:rPr>
              <a:t> </a:t>
            </a:r>
            <a:r>
              <a:rPr dirty="0" sz="3450" spc="335" b="1">
                <a:latin typeface="Arial"/>
                <a:cs typeface="Arial"/>
              </a:rPr>
              <a:t>:</a:t>
            </a:r>
            <a:r>
              <a:rPr dirty="0" sz="3750" spc="335">
                <a:latin typeface="Arial MT"/>
                <a:cs typeface="Arial MT"/>
              </a:rPr>
              <a:t>G</a:t>
            </a:r>
            <a:r>
              <a:rPr dirty="0" sz="2900" spc="335"/>
              <a:t>þ</a:t>
            </a:r>
            <a:r>
              <a:rPr dirty="0" sz="1650" spc="335"/>
              <a:t>ÿ'þ</a:t>
            </a:r>
            <a:r>
              <a:rPr dirty="0" sz="2900" spc="335"/>
              <a:t>þ</a:t>
            </a:r>
            <a:r>
              <a:rPr dirty="0" sz="1650" spc="335"/>
              <a:t>ÿ</a:t>
            </a:r>
            <a:r>
              <a:rPr dirty="0" sz="1650" spc="100"/>
              <a:t> </a:t>
            </a:r>
            <a:r>
              <a:rPr dirty="0" sz="3750" spc="360">
                <a:latin typeface="Arial MT"/>
                <a:cs typeface="Arial MT"/>
              </a:rPr>
              <a:t>F</a:t>
            </a:r>
            <a:r>
              <a:rPr dirty="0" sz="2900" spc="360"/>
              <a:t>þ</a:t>
            </a:r>
            <a:r>
              <a:rPr dirty="0" sz="3750" spc="360">
                <a:latin typeface="Arial MT"/>
                <a:cs typeface="Arial MT"/>
              </a:rPr>
              <a:t>ÿ</a:t>
            </a:r>
            <a:r>
              <a:rPr dirty="0" sz="1650" spc="360"/>
              <a:t>7 </a:t>
            </a:r>
            <a:r>
              <a:rPr dirty="0" sz="2900"/>
              <a:t>þÿþ</a:t>
            </a:r>
            <a:r>
              <a:rPr dirty="0" sz="3750">
                <a:latin typeface="Arial MT"/>
                <a:cs typeface="Arial MT"/>
              </a:rPr>
              <a:t>þÿ</a:t>
            </a:r>
            <a:r>
              <a:rPr dirty="0" sz="1650"/>
              <a:t>'</a:t>
            </a:r>
            <a:r>
              <a:rPr dirty="0" sz="1650" spc="165"/>
              <a:t> </a:t>
            </a:r>
            <a:r>
              <a:rPr dirty="0" sz="1650" spc="770"/>
              <a:t>./</a:t>
            </a:r>
            <a:r>
              <a:rPr dirty="0" sz="3950" spc="770">
                <a:latin typeface="Verdana"/>
                <a:cs typeface="Verdana"/>
              </a:rPr>
              <a:t>ÿ</a:t>
            </a:r>
            <a:r>
              <a:rPr dirty="0" sz="1650" spc="770"/>
              <a:t>'</a:t>
            </a:r>
            <a:r>
              <a:rPr dirty="0" sz="1650" spc="170"/>
              <a:t> </a:t>
            </a:r>
            <a:r>
              <a:rPr dirty="0" sz="1650" spc="320"/>
              <a:t>þ</a:t>
            </a:r>
            <a:r>
              <a:rPr dirty="0" sz="2900" spc="320"/>
              <a:t>ÿ</a:t>
            </a:r>
            <a:r>
              <a:rPr dirty="0" sz="1650" spc="320"/>
              <a:t>7</a:t>
            </a:r>
            <a:r>
              <a:rPr dirty="0" sz="2900" spc="320"/>
              <a:t>N</a:t>
            </a:r>
            <a:r>
              <a:rPr dirty="0" sz="2900" spc="-455"/>
              <a:t> </a:t>
            </a:r>
            <a:r>
              <a:rPr dirty="0" sz="2900" spc="-80"/>
              <a:t>þþ</a:t>
            </a:r>
            <a:r>
              <a:rPr dirty="0" sz="3750" spc="-80">
                <a:latin typeface="Arial MT"/>
                <a:cs typeface="Arial MT"/>
              </a:rPr>
              <a:t>þþÿ</a:t>
            </a:r>
            <a:r>
              <a:rPr dirty="0" sz="1650" spc="-80"/>
              <a:t>'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79058" y="3053645"/>
            <a:ext cx="5822950" cy="163512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680"/>
              </a:spcBef>
            </a:pPr>
            <a:r>
              <a:rPr dirty="0" sz="1450" spc="-45" i="1">
                <a:solidFill>
                  <a:srgbClr val="00002E"/>
                </a:solidFill>
                <a:latin typeface="Arial"/>
                <a:cs typeface="Arial"/>
              </a:rPr>
              <a:t>t1þþJl</a:t>
            </a:r>
            <a:r>
              <a:rPr dirty="0" sz="145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i="1">
                <a:solidFill>
                  <a:srgbClr val="00002E"/>
                </a:solidFill>
                <a:latin typeface="Arial"/>
                <a:cs typeface="Arial"/>
              </a:rPr>
              <a:t>/93</a:t>
            </a:r>
            <a:r>
              <a:rPr dirty="0" sz="145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70" i="1">
                <a:solidFill>
                  <a:srgbClr val="00002E"/>
                </a:solidFill>
                <a:latin typeface="Arial"/>
                <a:cs typeface="Arial"/>
              </a:rPr>
              <a:t>jcÿ</a:t>
            </a:r>
            <a:r>
              <a:rPr dirty="0" sz="145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i="1">
                <a:solidFill>
                  <a:srgbClr val="00002E"/>
                </a:solidFill>
                <a:latin typeface="Arial"/>
                <a:cs typeface="Arial"/>
              </a:rPr>
              <a:t>þþÿ</a:t>
            </a:r>
            <a:r>
              <a:rPr dirty="0" sz="1450" spc="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75" i="1">
                <a:solidFill>
                  <a:srgbClr val="00002E"/>
                </a:solidFill>
                <a:latin typeface="Arial"/>
                <a:cs typeface="Arial"/>
              </a:rPr>
              <a:t>NþJl</a:t>
            </a:r>
            <a:r>
              <a:rPr dirty="0" sz="1450" spc="4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150" i="1">
                <a:solidFill>
                  <a:srgbClr val="00002E"/>
                </a:solidFill>
                <a:latin typeface="Arial"/>
                <a:cs typeface="Arial"/>
              </a:rPr>
              <a:t>cj1ëþþJl</a:t>
            </a:r>
            <a:r>
              <a:rPr dirty="0" sz="145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i="1">
                <a:solidFill>
                  <a:srgbClr val="00002E"/>
                </a:solidFill>
                <a:latin typeface="Arial"/>
                <a:cs typeface="Arial"/>
              </a:rPr>
              <a:t>sl3aÿ</a:t>
            </a:r>
            <a:r>
              <a:rPr dirty="0" sz="1450" spc="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i="1">
                <a:solidFill>
                  <a:srgbClr val="00002E"/>
                </a:solidFill>
                <a:latin typeface="Arial"/>
                <a:cs typeface="Arial"/>
              </a:rPr>
              <a:t>þþÿĨ</a:t>
            </a:r>
            <a:r>
              <a:rPr dirty="0" sz="145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i="1">
                <a:solidFill>
                  <a:srgbClr val="00002E"/>
                </a:solidFill>
                <a:latin typeface="Arial"/>
                <a:cs typeface="Arial"/>
              </a:rPr>
              <a:t>þÿĨ</a:t>
            </a:r>
            <a:r>
              <a:rPr dirty="0" sz="1450" spc="4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150" i="1">
                <a:solidFill>
                  <a:srgbClr val="00002E"/>
                </a:solidFill>
                <a:latin typeface="Arial"/>
                <a:cs typeface="Arial"/>
              </a:rPr>
              <a:t>i3ľ9</a:t>
            </a:r>
            <a:r>
              <a:rPr dirty="0" sz="145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175" i="1">
                <a:solidFill>
                  <a:srgbClr val="00002E"/>
                </a:solidFill>
                <a:latin typeface="Arial"/>
                <a:cs typeface="Arial"/>
              </a:rPr>
              <a:t>ö1cÿ</a:t>
            </a:r>
            <a:r>
              <a:rPr dirty="0" sz="1450" spc="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185" i="1">
                <a:solidFill>
                  <a:srgbClr val="00002E"/>
                </a:solidFill>
                <a:latin typeface="Arial"/>
                <a:cs typeface="Arial"/>
              </a:rPr>
              <a:t>3þÿ</a:t>
            </a:r>
            <a:r>
              <a:rPr dirty="0" sz="145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105" i="1">
                <a:solidFill>
                  <a:srgbClr val="00002E"/>
                </a:solidFill>
                <a:latin typeface="Arial"/>
                <a:cs typeface="Arial"/>
              </a:rPr>
              <a:t>ëcĩ1iccml</a:t>
            </a:r>
            <a:r>
              <a:rPr dirty="0" sz="145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35" i="1">
                <a:solidFill>
                  <a:srgbClr val="00002E"/>
                </a:solidFill>
                <a:latin typeface="Arial"/>
                <a:cs typeface="Arial"/>
              </a:rPr>
              <a:t>ë1ÿ3</a:t>
            </a:r>
            <a:endParaRPr sz="14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85"/>
              </a:spcBef>
            </a:pPr>
            <a:r>
              <a:rPr dirty="0" sz="1450" spc="-150" i="1">
                <a:solidFill>
                  <a:srgbClr val="00002E"/>
                </a:solidFill>
                <a:latin typeface="Arial"/>
                <a:cs typeface="Arial"/>
              </a:rPr>
              <a:t>ëþ1£Jl</a:t>
            </a:r>
            <a:r>
              <a:rPr dirty="0" sz="145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40" i="1">
                <a:solidFill>
                  <a:srgbClr val="00002E"/>
                </a:solidFill>
                <a:latin typeface="Arial"/>
                <a:cs typeface="Arial"/>
              </a:rPr>
              <a:t>þþÿ9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5"/>
              </a:spcBef>
            </a:pPr>
            <a:endParaRPr sz="14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450" spc="60" i="1">
                <a:solidFill>
                  <a:srgbClr val="00002E"/>
                </a:solidFill>
                <a:latin typeface="Arial"/>
                <a:cs typeface="Arial"/>
              </a:rPr>
              <a:t>þĄizJl</a:t>
            </a:r>
            <a:r>
              <a:rPr dirty="0" sz="1450" spc="-5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229" i="1">
                <a:solidFill>
                  <a:srgbClr val="00002E"/>
                </a:solidFill>
                <a:latin typeface="Arial"/>
                <a:cs typeface="Arial"/>
              </a:rPr>
              <a:t>y3S</a:t>
            </a:r>
            <a:r>
              <a:rPr dirty="0" sz="145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002E"/>
                </a:solidFill>
                <a:latin typeface="Times New Roman"/>
                <a:cs typeface="Times New Roman"/>
              </a:rPr>
              <a:t>:</a:t>
            </a:r>
            <a:r>
              <a:rPr dirty="0" sz="1450" spc="15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1450" spc="-30" i="1">
                <a:solidFill>
                  <a:srgbClr val="00002E"/>
                </a:solidFill>
                <a:latin typeface="Arial"/>
                <a:cs typeface="Arial"/>
              </a:rPr>
              <a:t>þJ1ĄJl </a:t>
            </a:r>
            <a:r>
              <a:rPr dirty="0" sz="1450" spc="70" i="1">
                <a:solidFill>
                  <a:srgbClr val="00002E"/>
                </a:solidFill>
                <a:latin typeface="Arial"/>
                <a:cs typeface="Arial"/>
              </a:rPr>
              <a:t>$þÿ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14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450" spc="1060" i="1">
                <a:solidFill>
                  <a:srgbClr val="00002E"/>
                </a:solidFill>
                <a:latin typeface="Arial"/>
                <a:cs typeface="Arial"/>
              </a:rPr>
              <a:t>.</a:t>
            </a:r>
            <a:r>
              <a:rPr dirty="0" sz="1450" spc="-1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10" i="1">
                <a:solidFill>
                  <a:srgbClr val="00002E"/>
                </a:solidFill>
                <a:latin typeface="Arial"/>
                <a:cs typeface="Arial"/>
              </a:rPr>
              <a:t>3ÿ1aJl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50" y="9524"/>
            <a:ext cx="4286250" cy="6429375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9525"/>
            <a:ext cx="11430000" cy="6429375"/>
          </a:xfrm>
          <a:custGeom>
            <a:avLst/>
            <a:gdLst/>
            <a:ahLst/>
            <a:cxnLst/>
            <a:rect l="l" t="t" r="r" b="b"/>
            <a:pathLst>
              <a:path w="11430000" h="6429375">
                <a:moveTo>
                  <a:pt x="11430000" y="0"/>
                </a:moveTo>
                <a:lnTo>
                  <a:pt x="0" y="0"/>
                </a:lnTo>
                <a:lnTo>
                  <a:pt x="0" y="6429375"/>
                </a:lnTo>
                <a:lnTo>
                  <a:pt x="11430000" y="6429375"/>
                </a:lnTo>
                <a:lnTo>
                  <a:pt x="11430000" y="0"/>
                </a:lnTo>
                <a:close/>
              </a:path>
            </a:pathLst>
          </a:custGeom>
          <a:solidFill>
            <a:srgbClr val="F3F3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90429" y="423660"/>
            <a:ext cx="5311775" cy="1851025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algn="ctr" marL="982980">
              <a:lnSpc>
                <a:spcPts val="7175"/>
              </a:lnSpc>
              <a:spcBef>
                <a:spcPts val="115"/>
              </a:spcBef>
            </a:pPr>
            <a:r>
              <a:rPr dirty="0" sz="6000" spc="-600">
                <a:latin typeface="Verdana"/>
                <a:cs typeface="Verdana"/>
              </a:rPr>
              <a:t>G</a:t>
            </a:r>
            <a:r>
              <a:rPr dirty="0" sz="6150" spc="-600">
                <a:latin typeface="Verdana"/>
                <a:cs typeface="Verdana"/>
              </a:rPr>
              <a:t>þ</a:t>
            </a:r>
            <a:r>
              <a:rPr dirty="0" sz="5650" spc="-600"/>
              <a:t>ÿ'þ</a:t>
            </a:r>
            <a:r>
              <a:rPr dirty="0" sz="6150" spc="-600">
                <a:latin typeface="Verdana"/>
                <a:cs typeface="Verdana"/>
              </a:rPr>
              <a:t>þ</a:t>
            </a:r>
            <a:r>
              <a:rPr dirty="0" sz="5650" spc="-600"/>
              <a:t>ÿ</a:t>
            </a:r>
            <a:r>
              <a:rPr dirty="0" sz="5650" spc="-1360"/>
              <a:t> </a:t>
            </a:r>
            <a:r>
              <a:rPr dirty="0" sz="6000" spc="-135">
                <a:latin typeface="Verdana"/>
                <a:cs typeface="Verdana"/>
              </a:rPr>
              <a:t>F</a:t>
            </a:r>
            <a:r>
              <a:rPr dirty="0" sz="6150" spc="-135">
                <a:latin typeface="Verdana"/>
                <a:cs typeface="Verdana"/>
              </a:rPr>
              <a:t>þ</a:t>
            </a:r>
            <a:r>
              <a:rPr dirty="0" sz="6000" spc="-135">
                <a:latin typeface="Verdana"/>
                <a:cs typeface="Verdana"/>
              </a:rPr>
              <a:t>ÿ</a:t>
            </a:r>
            <a:r>
              <a:rPr dirty="0" sz="5650" spc="-135"/>
              <a:t>7</a:t>
            </a:r>
            <a:endParaRPr sz="5650">
              <a:latin typeface="Verdana"/>
              <a:cs typeface="Verdana"/>
            </a:endParaRPr>
          </a:p>
          <a:p>
            <a:pPr marL="12700">
              <a:lnSpc>
                <a:spcPts val="7180"/>
              </a:lnSpc>
            </a:pPr>
            <a:r>
              <a:rPr dirty="0" sz="6150" spc="-890">
                <a:latin typeface="Verdana"/>
                <a:cs typeface="Verdana"/>
              </a:rPr>
              <a:t>/</a:t>
            </a:r>
            <a:r>
              <a:rPr dirty="0" sz="5650" spc="-890"/>
              <a:t>þ</a:t>
            </a:r>
            <a:r>
              <a:rPr dirty="0" sz="6000" spc="-890">
                <a:latin typeface="Verdana"/>
                <a:cs typeface="Verdana"/>
              </a:rPr>
              <a:t>ÿ</a:t>
            </a:r>
            <a:r>
              <a:rPr dirty="0" sz="5650" spc="-890"/>
              <a:t>'6</a:t>
            </a:r>
            <a:r>
              <a:rPr dirty="0" sz="5650" spc="-1360"/>
              <a:t> </a:t>
            </a:r>
            <a:r>
              <a:rPr dirty="0" sz="6150" spc="-440">
                <a:latin typeface="Verdana"/>
                <a:cs typeface="Verdana"/>
              </a:rPr>
              <a:t>þ</a:t>
            </a:r>
            <a:r>
              <a:rPr dirty="0" sz="6000" spc="-440">
                <a:latin typeface="Verdana"/>
                <a:cs typeface="Verdana"/>
              </a:rPr>
              <a:t>ÿ</a:t>
            </a:r>
            <a:r>
              <a:rPr dirty="0" sz="6000" spc="-640">
                <a:latin typeface="Verdana"/>
                <a:cs typeface="Verdana"/>
              </a:rPr>
              <a:t> </a:t>
            </a:r>
            <a:r>
              <a:rPr dirty="0" sz="5650" spc="-710"/>
              <a:t>þ</a:t>
            </a:r>
            <a:r>
              <a:rPr dirty="0" sz="6000" spc="-710">
                <a:latin typeface="Verdana"/>
                <a:cs typeface="Verdana"/>
              </a:rPr>
              <a:t>ÿ</a:t>
            </a:r>
            <a:r>
              <a:rPr dirty="0" sz="5650" spc="-710"/>
              <a:t>þÿ</a:t>
            </a:r>
            <a:r>
              <a:rPr dirty="0" sz="5650" spc="-1360"/>
              <a:t> </a:t>
            </a:r>
            <a:r>
              <a:rPr dirty="0" sz="5650" spc="-490"/>
              <a:t>þ</a:t>
            </a:r>
            <a:r>
              <a:rPr dirty="0" sz="6000" spc="-490">
                <a:latin typeface="Verdana"/>
                <a:cs typeface="Verdana"/>
              </a:rPr>
              <a:t>ÿ</a:t>
            </a:r>
            <a:r>
              <a:rPr dirty="0" sz="5650" spc="-490"/>
              <a:t>þ</a:t>
            </a:r>
            <a:r>
              <a:rPr dirty="0" sz="6000" spc="-490">
                <a:latin typeface="Verdana"/>
                <a:cs typeface="Verdana"/>
              </a:rPr>
              <a:t>ÿ</a:t>
            </a:r>
            <a:endParaRPr sz="6000">
              <a:latin typeface="Verdana"/>
              <a:cs typeface="Verdana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153150" y="3419475"/>
            <a:ext cx="333375" cy="1252855"/>
            <a:chOff x="6153150" y="3419475"/>
            <a:chExt cx="333375" cy="1252855"/>
          </a:xfrm>
        </p:grpSpPr>
        <p:sp>
          <p:nvSpPr>
            <p:cNvPr id="6" name="object 6" descr=""/>
            <p:cNvSpPr/>
            <p:nvPr/>
          </p:nvSpPr>
          <p:spPr>
            <a:xfrm>
              <a:off x="6157912" y="3424237"/>
              <a:ext cx="323850" cy="333375"/>
            </a:xfrm>
            <a:custGeom>
              <a:avLst/>
              <a:gdLst/>
              <a:ahLst/>
              <a:cxnLst/>
              <a:rect l="l" t="t" r="r" b="b"/>
              <a:pathLst>
                <a:path w="323850" h="333375">
                  <a:moveTo>
                    <a:pt x="161925" y="0"/>
                  </a:moveTo>
                  <a:lnTo>
                    <a:pt x="122569" y="4851"/>
                  </a:lnTo>
                  <a:lnTo>
                    <a:pt x="85593" y="19119"/>
                  </a:lnTo>
                  <a:lnTo>
                    <a:pt x="53184" y="41935"/>
                  </a:lnTo>
                  <a:lnTo>
                    <a:pt x="27292" y="71958"/>
                  </a:lnTo>
                  <a:lnTo>
                    <a:pt x="9456" y="107381"/>
                  </a:lnTo>
                  <a:lnTo>
                    <a:pt x="779" y="146056"/>
                  </a:lnTo>
                  <a:lnTo>
                    <a:pt x="0" y="161925"/>
                  </a:lnTo>
                  <a:lnTo>
                    <a:pt x="0" y="171450"/>
                  </a:lnTo>
                  <a:lnTo>
                    <a:pt x="4851" y="210799"/>
                  </a:lnTo>
                  <a:lnTo>
                    <a:pt x="19119" y="247775"/>
                  </a:lnTo>
                  <a:lnTo>
                    <a:pt x="41935" y="280188"/>
                  </a:lnTo>
                  <a:lnTo>
                    <a:pt x="71958" y="306082"/>
                  </a:lnTo>
                  <a:lnTo>
                    <a:pt x="107381" y="323910"/>
                  </a:lnTo>
                  <a:lnTo>
                    <a:pt x="146056" y="332595"/>
                  </a:lnTo>
                  <a:lnTo>
                    <a:pt x="161925" y="333375"/>
                  </a:lnTo>
                  <a:lnTo>
                    <a:pt x="169878" y="333179"/>
                  </a:lnTo>
                  <a:lnTo>
                    <a:pt x="208934" y="326401"/>
                  </a:lnTo>
                  <a:lnTo>
                    <a:pt x="245169" y="310340"/>
                  </a:lnTo>
                  <a:lnTo>
                    <a:pt x="276428" y="285953"/>
                  </a:lnTo>
                  <a:lnTo>
                    <a:pt x="300815" y="254682"/>
                  </a:lnTo>
                  <a:lnTo>
                    <a:pt x="316876" y="218452"/>
                  </a:lnTo>
                  <a:lnTo>
                    <a:pt x="323654" y="179403"/>
                  </a:lnTo>
                  <a:lnTo>
                    <a:pt x="323850" y="171450"/>
                  </a:lnTo>
                  <a:lnTo>
                    <a:pt x="323850" y="161925"/>
                  </a:lnTo>
                  <a:lnTo>
                    <a:pt x="318992" y="122569"/>
                  </a:lnTo>
                  <a:lnTo>
                    <a:pt x="304728" y="85593"/>
                  </a:lnTo>
                  <a:lnTo>
                    <a:pt x="281909" y="53184"/>
                  </a:lnTo>
                  <a:lnTo>
                    <a:pt x="251891" y="27292"/>
                  </a:lnTo>
                  <a:lnTo>
                    <a:pt x="216468" y="9456"/>
                  </a:lnTo>
                  <a:lnTo>
                    <a:pt x="177795" y="779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F3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157912" y="3424237"/>
              <a:ext cx="323850" cy="333375"/>
            </a:xfrm>
            <a:custGeom>
              <a:avLst/>
              <a:gdLst/>
              <a:ahLst/>
              <a:cxnLst/>
              <a:rect l="l" t="t" r="r" b="b"/>
              <a:pathLst>
                <a:path w="323850" h="333375">
                  <a:moveTo>
                    <a:pt x="0" y="171450"/>
                  </a:moveTo>
                  <a:lnTo>
                    <a:pt x="0" y="161925"/>
                  </a:lnTo>
                  <a:lnTo>
                    <a:pt x="195" y="153971"/>
                  </a:lnTo>
                  <a:lnTo>
                    <a:pt x="6967" y="114917"/>
                  </a:lnTo>
                  <a:lnTo>
                    <a:pt x="23034" y="78685"/>
                  </a:lnTo>
                  <a:lnTo>
                    <a:pt x="47421" y="47421"/>
                  </a:lnTo>
                  <a:lnTo>
                    <a:pt x="78685" y="23034"/>
                  </a:lnTo>
                  <a:lnTo>
                    <a:pt x="114917" y="6967"/>
                  </a:lnTo>
                  <a:lnTo>
                    <a:pt x="153971" y="195"/>
                  </a:lnTo>
                  <a:lnTo>
                    <a:pt x="161925" y="0"/>
                  </a:lnTo>
                  <a:lnTo>
                    <a:pt x="169878" y="195"/>
                  </a:lnTo>
                  <a:lnTo>
                    <a:pt x="208934" y="6967"/>
                  </a:lnTo>
                  <a:lnTo>
                    <a:pt x="245169" y="23034"/>
                  </a:lnTo>
                  <a:lnTo>
                    <a:pt x="276428" y="47421"/>
                  </a:lnTo>
                  <a:lnTo>
                    <a:pt x="300815" y="78685"/>
                  </a:lnTo>
                  <a:lnTo>
                    <a:pt x="316876" y="114917"/>
                  </a:lnTo>
                  <a:lnTo>
                    <a:pt x="323654" y="153971"/>
                  </a:lnTo>
                  <a:lnTo>
                    <a:pt x="323850" y="161925"/>
                  </a:lnTo>
                  <a:lnTo>
                    <a:pt x="323850" y="171450"/>
                  </a:lnTo>
                  <a:lnTo>
                    <a:pt x="318992" y="210799"/>
                  </a:lnTo>
                  <a:lnTo>
                    <a:pt x="304728" y="247775"/>
                  </a:lnTo>
                  <a:lnTo>
                    <a:pt x="281909" y="280188"/>
                  </a:lnTo>
                  <a:lnTo>
                    <a:pt x="251891" y="306082"/>
                  </a:lnTo>
                  <a:lnTo>
                    <a:pt x="216468" y="323910"/>
                  </a:lnTo>
                  <a:lnTo>
                    <a:pt x="177795" y="332595"/>
                  </a:lnTo>
                  <a:lnTo>
                    <a:pt x="161925" y="333375"/>
                  </a:lnTo>
                  <a:lnTo>
                    <a:pt x="153971" y="333179"/>
                  </a:lnTo>
                  <a:lnTo>
                    <a:pt x="114917" y="326401"/>
                  </a:lnTo>
                  <a:lnTo>
                    <a:pt x="78685" y="310340"/>
                  </a:lnTo>
                  <a:lnTo>
                    <a:pt x="47421" y="285953"/>
                  </a:lnTo>
                  <a:lnTo>
                    <a:pt x="23034" y="254682"/>
                  </a:lnTo>
                  <a:lnTo>
                    <a:pt x="6967" y="218452"/>
                  </a:lnTo>
                  <a:lnTo>
                    <a:pt x="195" y="179403"/>
                  </a:lnTo>
                  <a:lnTo>
                    <a:pt x="0" y="171450"/>
                  </a:lnTo>
                  <a:close/>
                </a:path>
              </a:pathLst>
            </a:custGeom>
            <a:ln w="9525">
              <a:solidFill>
                <a:srgbClr val="2D4D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157912" y="4348162"/>
              <a:ext cx="323850" cy="323850"/>
            </a:xfrm>
            <a:custGeom>
              <a:avLst/>
              <a:gdLst/>
              <a:ahLst/>
              <a:cxnLst/>
              <a:rect l="l" t="t" r="r" b="b"/>
              <a:pathLst>
                <a:path w="323850" h="323850">
                  <a:moveTo>
                    <a:pt x="161925" y="0"/>
                  </a:moveTo>
                  <a:lnTo>
                    <a:pt x="122569" y="4851"/>
                  </a:lnTo>
                  <a:lnTo>
                    <a:pt x="85593" y="19119"/>
                  </a:lnTo>
                  <a:lnTo>
                    <a:pt x="53184" y="41935"/>
                  </a:lnTo>
                  <a:lnTo>
                    <a:pt x="27292" y="71958"/>
                  </a:lnTo>
                  <a:lnTo>
                    <a:pt x="9456" y="107381"/>
                  </a:lnTo>
                  <a:lnTo>
                    <a:pt x="779" y="146056"/>
                  </a:lnTo>
                  <a:lnTo>
                    <a:pt x="0" y="161925"/>
                  </a:lnTo>
                  <a:lnTo>
                    <a:pt x="195" y="169878"/>
                  </a:lnTo>
                  <a:lnTo>
                    <a:pt x="6967" y="208927"/>
                  </a:lnTo>
                  <a:lnTo>
                    <a:pt x="23034" y="245157"/>
                  </a:lnTo>
                  <a:lnTo>
                    <a:pt x="47421" y="276428"/>
                  </a:lnTo>
                  <a:lnTo>
                    <a:pt x="78685" y="300815"/>
                  </a:lnTo>
                  <a:lnTo>
                    <a:pt x="114917" y="316876"/>
                  </a:lnTo>
                  <a:lnTo>
                    <a:pt x="153971" y="323654"/>
                  </a:lnTo>
                  <a:lnTo>
                    <a:pt x="161925" y="323850"/>
                  </a:lnTo>
                  <a:lnTo>
                    <a:pt x="169878" y="323654"/>
                  </a:lnTo>
                  <a:lnTo>
                    <a:pt x="208934" y="316876"/>
                  </a:lnTo>
                  <a:lnTo>
                    <a:pt x="245169" y="300815"/>
                  </a:lnTo>
                  <a:lnTo>
                    <a:pt x="276428" y="276428"/>
                  </a:lnTo>
                  <a:lnTo>
                    <a:pt x="300815" y="245157"/>
                  </a:lnTo>
                  <a:lnTo>
                    <a:pt x="316876" y="208927"/>
                  </a:lnTo>
                  <a:lnTo>
                    <a:pt x="323654" y="169878"/>
                  </a:lnTo>
                  <a:lnTo>
                    <a:pt x="323850" y="161925"/>
                  </a:lnTo>
                  <a:lnTo>
                    <a:pt x="323654" y="153971"/>
                  </a:lnTo>
                  <a:lnTo>
                    <a:pt x="316876" y="114917"/>
                  </a:lnTo>
                  <a:lnTo>
                    <a:pt x="300815" y="78685"/>
                  </a:lnTo>
                  <a:lnTo>
                    <a:pt x="276428" y="47421"/>
                  </a:lnTo>
                  <a:lnTo>
                    <a:pt x="245169" y="23034"/>
                  </a:lnTo>
                  <a:lnTo>
                    <a:pt x="208934" y="6967"/>
                  </a:lnTo>
                  <a:lnTo>
                    <a:pt x="169878" y="195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F3F3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/>
          <p:nvPr/>
        </p:nvSpPr>
        <p:spPr>
          <a:xfrm>
            <a:off x="6157912" y="4348162"/>
            <a:ext cx="323850" cy="323850"/>
          </a:xfrm>
          <a:custGeom>
            <a:avLst/>
            <a:gdLst/>
            <a:ahLst/>
            <a:cxnLst/>
            <a:rect l="l" t="t" r="r" b="b"/>
            <a:pathLst>
              <a:path w="323850" h="323850">
                <a:moveTo>
                  <a:pt x="323850" y="161925"/>
                </a:moveTo>
                <a:lnTo>
                  <a:pt x="318992" y="201274"/>
                </a:lnTo>
                <a:lnTo>
                  <a:pt x="304728" y="238250"/>
                </a:lnTo>
                <a:lnTo>
                  <a:pt x="281909" y="270663"/>
                </a:lnTo>
                <a:lnTo>
                  <a:pt x="251891" y="296557"/>
                </a:lnTo>
                <a:lnTo>
                  <a:pt x="216468" y="314385"/>
                </a:lnTo>
                <a:lnTo>
                  <a:pt x="177795" y="323070"/>
                </a:lnTo>
                <a:lnTo>
                  <a:pt x="161925" y="323850"/>
                </a:lnTo>
                <a:lnTo>
                  <a:pt x="153971" y="323654"/>
                </a:lnTo>
                <a:lnTo>
                  <a:pt x="114917" y="316876"/>
                </a:lnTo>
                <a:lnTo>
                  <a:pt x="78685" y="300815"/>
                </a:lnTo>
                <a:lnTo>
                  <a:pt x="47421" y="276428"/>
                </a:lnTo>
                <a:lnTo>
                  <a:pt x="23034" y="245157"/>
                </a:lnTo>
                <a:lnTo>
                  <a:pt x="6967" y="208927"/>
                </a:lnTo>
                <a:lnTo>
                  <a:pt x="195" y="169878"/>
                </a:lnTo>
                <a:lnTo>
                  <a:pt x="0" y="161925"/>
                </a:lnTo>
                <a:lnTo>
                  <a:pt x="195" y="153971"/>
                </a:lnTo>
                <a:lnTo>
                  <a:pt x="6967" y="114917"/>
                </a:lnTo>
                <a:lnTo>
                  <a:pt x="23034" y="78685"/>
                </a:lnTo>
                <a:lnTo>
                  <a:pt x="47421" y="47421"/>
                </a:lnTo>
                <a:lnTo>
                  <a:pt x="78685" y="23034"/>
                </a:lnTo>
                <a:lnTo>
                  <a:pt x="114917" y="6967"/>
                </a:lnTo>
                <a:lnTo>
                  <a:pt x="153971" y="195"/>
                </a:lnTo>
                <a:lnTo>
                  <a:pt x="161925" y="0"/>
                </a:lnTo>
                <a:lnTo>
                  <a:pt x="169878" y="195"/>
                </a:lnTo>
                <a:lnTo>
                  <a:pt x="208934" y="6967"/>
                </a:lnTo>
                <a:lnTo>
                  <a:pt x="245169" y="23034"/>
                </a:lnTo>
                <a:lnTo>
                  <a:pt x="276428" y="47421"/>
                </a:lnTo>
                <a:lnTo>
                  <a:pt x="300815" y="78685"/>
                </a:lnTo>
                <a:lnTo>
                  <a:pt x="316876" y="114917"/>
                </a:lnTo>
                <a:lnTo>
                  <a:pt x="323654" y="153971"/>
                </a:lnTo>
                <a:lnTo>
                  <a:pt x="323850" y="161925"/>
                </a:lnTo>
                <a:close/>
              </a:path>
            </a:pathLst>
          </a:custGeom>
          <a:ln w="9525">
            <a:solidFill>
              <a:srgbClr val="008BE1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6153150" y="5257801"/>
            <a:ext cx="333375" cy="342900"/>
            <a:chOff x="6153150" y="5257801"/>
            <a:chExt cx="333375" cy="342900"/>
          </a:xfrm>
        </p:grpSpPr>
        <p:sp>
          <p:nvSpPr>
            <p:cNvPr id="11" name="object 11" descr=""/>
            <p:cNvSpPr/>
            <p:nvPr/>
          </p:nvSpPr>
          <p:spPr>
            <a:xfrm>
              <a:off x="6157912" y="5262563"/>
              <a:ext cx="323850" cy="333375"/>
            </a:xfrm>
            <a:custGeom>
              <a:avLst/>
              <a:gdLst/>
              <a:ahLst/>
              <a:cxnLst/>
              <a:rect l="l" t="t" r="r" b="b"/>
              <a:pathLst>
                <a:path w="323850" h="333375">
                  <a:moveTo>
                    <a:pt x="161925" y="0"/>
                  </a:moveTo>
                  <a:lnTo>
                    <a:pt x="122569" y="4852"/>
                  </a:lnTo>
                  <a:lnTo>
                    <a:pt x="85593" y="19115"/>
                  </a:lnTo>
                  <a:lnTo>
                    <a:pt x="53184" y="41937"/>
                  </a:lnTo>
                  <a:lnTo>
                    <a:pt x="27292" y="71963"/>
                  </a:lnTo>
                  <a:lnTo>
                    <a:pt x="9456" y="107381"/>
                  </a:lnTo>
                  <a:lnTo>
                    <a:pt x="779" y="146051"/>
                  </a:lnTo>
                  <a:lnTo>
                    <a:pt x="0" y="161925"/>
                  </a:lnTo>
                  <a:lnTo>
                    <a:pt x="0" y="171450"/>
                  </a:lnTo>
                  <a:lnTo>
                    <a:pt x="4851" y="210800"/>
                  </a:lnTo>
                  <a:lnTo>
                    <a:pt x="19119" y="247777"/>
                  </a:lnTo>
                  <a:lnTo>
                    <a:pt x="41935" y="280181"/>
                  </a:lnTo>
                  <a:lnTo>
                    <a:pt x="71958" y="306083"/>
                  </a:lnTo>
                  <a:lnTo>
                    <a:pt x="107381" y="323911"/>
                  </a:lnTo>
                  <a:lnTo>
                    <a:pt x="146056" y="332592"/>
                  </a:lnTo>
                  <a:lnTo>
                    <a:pt x="161925" y="333375"/>
                  </a:lnTo>
                  <a:lnTo>
                    <a:pt x="169878" y="333177"/>
                  </a:lnTo>
                  <a:lnTo>
                    <a:pt x="208934" y="326401"/>
                  </a:lnTo>
                  <a:lnTo>
                    <a:pt x="245169" y="310340"/>
                  </a:lnTo>
                  <a:lnTo>
                    <a:pt x="276428" y="285943"/>
                  </a:lnTo>
                  <a:lnTo>
                    <a:pt x="300815" y="254684"/>
                  </a:lnTo>
                  <a:lnTo>
                    <a:pt x="316876" y="218450"/>
                  </a:lnTo>
                  <a:lnTo>
                    <a:pt x="323654" y="179403"/>
                  </a:lnTo>
                  <a:lnTo>
                    <a:pt x="323850" y="171450"/>
                  </a:lnTo>
                  <a:lnTo>
                    <a:pt x="323850" y="161925"/>
                  </a:lnTo>
                  <a:lnTo>
                    <a:pt x="318992" y="122569"/>
                  </a:lnTo>
                  <a:lnTo>
                    <a:pt x="304728" y="85591"/>
                  </a:lnTo>
                  <a:lnTo>
                    <a:pt x="281909" y="53187"/>
                  </a:lnTo>
                  <a:lnTo>
                    <a:pt x="251891" y="27284"/>
                  </a:lnTo>
                  <a:lnTo>
                    <a:pt x="216468" y="9458"/>
                  </a:lnTo>
                  <a:lnTo>
                    <a:pt x="177795" y="777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F3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157912" y="5262563"/>
              <a:ext cx="323850" cy="333375"/>
            </a:xfrm>
            <a:custGeom>
              <a:avLst/>
              <a:gdLst/>
              <a:ahLst/>
              <a:cxnLst/>
              <a:rect l="l" t="t" r="r" b="b"/>
              <a:pathLst>
                <a:path w="323850" h="333375">
                  <a:moveTo>
                    <a:pt x="0" y="171450"/>
                  </a:moveTo>
                  <a:lnTo>
                    <a:pt x="0" y="161925"/>
                  </a:lnTo>
                  <a:lnTo>
                    <a:pt x="195" y="153968"/>
                  </a:lnTo>
                  <a:lnTo>
                    <a:pt x="6967" y="114918"/>
                  </a:lnTo>
                  <a:lnTo>
                    <a:pt x="23034" y="78685"/>
                  </a:lnTo>
                  <a:lnTo>
                    <a:pt x="47421" y="47426"/>
                  </a:lnTo>
                  <a:lnTo>
                    <a:pt x="78685" y="23028"/>
                  </a:lnTo>
                  <a:lnTo>
                    <a:pt x="114917" y="6968"/>
                  </a:lnTo>
                  <a:lnTo>
                    <a:pt x="153971" y="194"/>
                  </a:lnTo>
                  <a:lnTo>
                    <a:pt x="161925" y="0"/>
                  </a:lnTo>
                  <a:lnTo>
                    <a:pt x="169878" y="194"/>
                  </a:lnTo>
                  <a:lnTo>
                    <a:pt x="208934" y="6968"/>
                  </a:lnTo>
                  <a:lnTo>
                    <a:pt x="245169" y="23028"/>
                  </a:lnTo>
                  <a:lnTo>
                    <a:pt x="276428" y="47426"/>
                  </a:lnTo>
                  <a:lnTo>
                    <a:pt x="300815" y="78685"/>
                  </a:lnTo>
                  <a:lnTo>
                    <a:pt x="316876" y="114918"/>
                  </a:lnTo>
                  <a:lnTo>
                    <a:pt x="323654" y="153968"/>
                  </a:lnTo>
                  <a:lnTo>
                    <a:pt x="323850" y="161925"/>
                  </a:lnTo>
                  <a:lnTo>
                    <a:pt x="323850" y="171450"/>
                  </a:lnTo>
                  <a:lnTo>
                    <a:pt x="318992" y="210800"/>
                  </a:lnTo>
                  <a:lnTo>
                    <a:pt x="304728" y="247777"/>
                  </a:lnTo>
                  <a:lnTo>
                    <a:pt x="281909" y="280181"/>
                  </a:lnTo>
                  <a:lnTo>
                    <a:pt x="251891" y="306083"/>
                  </a:lnTo>
                  <a:lnTo>
                    <a:pt x="216468" y="323911"/>
                  </a:lnTo>
                  <a:lnTo>
                    <a:pt x="177795" y="332592"/>
                  </a:lnTo>
                  <a:lnTo>
                    <a:pt x="161925" y="333375"/>
                  </a:lnTo>
                  <a:lnTo>
                    <a:pt x="153971" y="333177"/>
                  </a:lnTo>
                  <a:lnTo>
                    <a:pt x="114917" y="326401"/>
                  </a:lnTo>
                  <a:lnTo>
                    <a:pt x="78685" y="310340"/>
                  </a:lnTo>
                  <a:lnTo>
                    <a:pt x="47421" y="285943"/>
                  </a:lnTo>
                  <a:lnTo>
                    <a:pt x="23034" y="254684"/>
                  </a:lnTo>
                  <a:lnTo>
                    <a:pt x="6967" y="218450"/>
                  </a:lnTo>
                  <a:lnTo>
                    <a:pt x="195" y="179403"/>
                  </a:lnTo>
                  <a:lnTo>
                    <a:pt x="0" y="171450"/>
                  </a:lnTo>
                  <a:close/>
                </a:path>
              </a:pathLst>
            </a:custGeom>
            <a:ln w="9525">
              <a:solidFill>
                <a:srgbClr val="DA32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841698" y="2185784"/>
            <a:ext cx="4672965" cy="3667125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2299970">
              <a:lnSpc>
                <a:spcPct val="100000"/>
              </a:lnSpc>
              <a:spcBef>
                <a:spcPts val="115"/>
              </a:spcBef>
            </a:pPr>
            <a:r>
              <a:rPr dirty="0" sz="5650" spc="-375">
                <a:solidFill>
                  <a:srgbClr val="00002E"/>
                </a:solidFill>
                <a:latin typeface="SimSun"/>
                <a:cs typeface="SimSun"/>
              </a:rPr>
              <a:t>.</a:t>
            </a:r>
            <a:r>
              <a:rPr dirty="0" sz="6150" spc="-375">
                <a:solidFill>
                  <a:srgbClr val="00002E"/>
                </a:solidFill>
                <a:latin typeface="Verdana"/>
                <a:cs typeface="Verdana"/>
              </a:rPr>
              <a:t>þ</a:t>
            </a:r>
            <a:r>
              <a:rPr dirty="0" sz="6000" spc="-375">
                <a:solidFill>
                  <a:srgbClr val="00002E"/>
                </a:solidFill>
                <a:latin typeface="Verdana"/>
                <a:cs typeface="Verdana"/>
              </a:rPr>
              <a:t>þþÿ</a:t>
            </a:r>
            <a:r>
              <a:rPr dirty="0" sz="5650" spc="-375">
                <a:solidFill>
                  <a:srgbClr val="00002E"/>
                </a:solidFill>
                <a:latin typeface="SimSun"/>
                <a:cs typeface="SimSun"/>
              </a:rPr>
              <a:t>'</a:t>
            </a:r>
            <a:endParaRPr sz="5650">
              <a:latin typeface="SimSun"/>
              <a:cs typeface="SimSun"/>
            </a:endParaRPr>
          </a:p>
          <a:p>
            <a:pPr algn="r" marR="503555">
              <a:lnSpc>
                <a:spcPct val="100000"/>
              </a:lnSpc>
              <a:spcBef>
                <a:spcPts val="2045"/>
              </a:spcBef>
            </a:pPr>
            <a:r>
              <a:rPr dirty="0" sz="1400" spc="55">
                <a:solidFill>
                  <a:srgbClr val="00002E"/>
                </a:solidFill>
                <a:latin typeface="SimSun"/>
                <a:cs typeface="SimSun"/>
              </a:rPr>
              <a:t>/</a:t>
            </a:r>
            <a:r>
              <a:rPr dirty="0" sz="800" spc="55">
                <a:solidFill>
                  <a:srgbClr val="00002E"/>
                </a:solidFill>
                <a:latin typeface="Trebuchet MS"/>
                <a:cs typeface="Trebuchet MS"/>
              </a:rPr>
              <a:t>þ</a:t>
            </a:r>
            <a:r>
              <a:rPr dirty="0" sz="1900" spc="55">
                <a:solidFill>
                  <a:srgbClr val="00002E"/>
                </a:solidFill>
                <a:latin typeface="Tahoma"/>
                <a:cs typeface="Tahoma"/>
              </a:rPr>
              <a:t>ÿ</a:t>
            </a:r>
            <a:r>
              <a:rPr dirty="0" sz="800" spc="55">
                <a:solidFill>
                  <a:srgbClr val="00002E"/>
                </a:solidFill>
                <a:latin typeface="Trebuchet MS"/>
                <a:cs typeface="Trebuchet MS"/>
              </a:rPr>
              <a:t>þ</a:t>
            </a:r>
            <a:r>
              <a:rPr dirty="0" sz="1900" spc="55">
                <a:solidFill>
                  <a:srgbClr val="00002E"/>
                </a:solidFill>
                <a:latin typeface="Tahoma"/>
                <a:cs typeface="Tahoma"/>
              </a:rPr>
              <a:t>þ</a:t>
            </a:r>
            <a:r>
              <a:rPr dirty="0" sz="1400" spc="55">
                <a:solidFill>
                  <a:srgbClr val="00002E"/>
                </a:solidFill>
                <a:latin typeface="SimSun"/>
                <a:cs typeface="SimSun"/>
              </a:rPr>
              <a:t>þ</a:t>
            </a:r>
            <a:r>
              <a:rPr dirty="0" sz="1900" spc="55">
                <a:solidFill>
                  <a:srgbClr val="00002E"/>
                </a:solidFill>
                <a:latin typeface="Tahoma"/>
                <a:cs typeface="Tahoma"/>
              </a:rPr>
              <a:t>ÿ</a:t>
            </a:r>
            <a:r>
              <a:rPr dirty="0" sz="800" spc="55">
                <a:solidFill>
                  <a:srgbClr val="00002E"/>
                </a:solidFill>
                <a:latin typeface="Trebuchet MS"/>
                <a:cs typeface="Trebuchet MS"/>
              </a:rPr>
              <a:t>'</a:t>
            </a:r>
            <a:r>
              <a:rPr dirty="0" sz="1400" spc="55">
                <a:solidFill>
                  <a:srgbClr val="00002E"/>
                </a:solidFill>
                <a:latin typeface="SimSun"/>
                <a:cs typeface="SimSun"/>
              </a:rPr>
              <a:t>N</a:t>
            </a:r>
            <a:r>
              <a:rPr dirty="0" sz="1400" spc="-195">
                <a:solidFill>
                  <a:srgbClr val="00002E"/>
                </a:solidFill>
                <a:latin typeface="SimSun"/>
                <a:cs typeface="SimSun"/>
              </a:rPr>
              <a:t> </a:t>
            </a:r>
            <a:r>
              <a:rPr dirty="0" sz="1400">
                <a:solidFill>
                  <a:srgbClr val="00002E"/>
                </a:solidFill>
                <a:latin typeface="SimSun"/>
                <a:cs typeface="SimSun"/>
              </a:rPr>
              <a:t>þ</a:t>
            </a:r>
            <a:r>
              <a:rPr dirty="0" sz="1900">
                <a:solidFill>
                  <a:srgbClr val="00002E"/>
                </a:solidFill>
                <a:latin typeface="Tahoma"/>
                <a:cs typeface="Tahoma"/>
              </a:rPr>
              <a:t>ÿ</a:t>
            </a:r>
            <a:r>
              <a:rPr dirty="0" sz="800">
                <a:solidFill>
                  <a:srgbClr val="00002E"/>
                </a:solidFill>
                <a:latin typeface="Trebuchet MS"/>
                <a:cs typeface="Trebuchet MS"/>
              </a:rPr>
              <a:t>þ</a:t>
            </a:r>
            <a:r>
              <a:rPr dirty="0" sz="1900">
                <a:solidFill>
                  <a:srgbClr val="00002E"/>
                </a:solidFill>
                <a:latin typeface="Tahoma"/>
                <a:cs typeface="Tahoma"/>
              </a:rPr>
              <a:t>ÿ</a:t>
            </a:r>
            <a:r>
              <a:rPr dirty="0" sz="1900">
                <a:solidFill>
                  <a:srgbClr val="00002E"/>
                </a:solidFill>
                <a:latin typeface="Verdana"/>
                <a:cs typeface="Verdana"/>
              </a:rPr>
              <a:t>ÿ</a:t>
            </a:r>
            <a:r>
              <a:rPr dirty="0" sz="800">
                <a:solidFill>
                  <a:srgbClr val="00002E"/>
                </a:solidFill>
                <a:latin typeface="Trebuchet MS"/>
                <a:cs typeface="Trebuchet MS"/>
              </a:rPr>
              <a:t>'</a:t>
            </a:r>
            <a:r>
              <a:rPr dirty="0" sz="800" spc="265">
                <a:solidFill>
                  <a:srgbClr val="00002E"/>
                </a:solidFill>
                <a:latin typeface="Trebuchet MS"/>
                <a:cs typeface="Trebuchet MS"/>
              </a:rPr>
              <a:t> </a:t>
            </a:r>
            <a:r>
              <a:rPr dirty="0" sz="1400" spc="155">
                <a:solidFill>
                  <a:srgbClr val="00002E"/>
                </a:solidFill>
                <a:latin typeface="SimSun"/>
                <a:cs typeface="SimSun"/>
              </a:rPr>
              <a:t>þþ</a:t>
            </a:r>
            <a:r>
              <a:rPr dirty="0" sz="800" spc="155">
                <a:solidFill>
                  <a:srgbClr val="00002E"/>
                </a:solidFill>
                <a:latin typeface="Trebuchet MS"/>
                <a:cs typeface="Trebuchet MS"/>
              </a:rPr>
              <a:t>ÿ</a:t>
            </a:r>
            <a:r>
              <a:rPr dirty="0" sz="800" spc="265">
                <a:solidFill>
                  <a:srgbClr val="00002E"/>
                </a:solidFill>
                <a:latin typeface="Trebuchet MS"/>
                <a:cs typeface="Trebuchet MS"/>
              </a:rPr>
              <a:t> </a:t>
            </a:r>
            <a:r>
              <a:rPr dirty="0" sz="1900" spc="220">
                <a:solidFill>
                  <a:srgbClr val="00002E"/>
                </a:solidFill>
                <a:latin typeface="Tahoma"/>
                <a:cs typeface="Tahoma"/>
              </a:rPr>
              <a:t>þ</a:t>
            </a:r>
            <a:r>
              <a:rPr dirty="0" sz="1400" spc="220">
                <a:solidFill>
                  <a:srgbClr val="00002E"/>
                </a:solidFill>
                <a:latin typeface="SimSun"/>
                <a:cs typeface="SimSun"/>
              </a:rPr>
              <a:t>þ</a:t>
            </a:r>
            <a:r>
              <a:rPr dirty="0" sz="800" spc="220">
                <a:solidFill>
                  <a:srgbClr val="00002E"/>
                </a:solidFill>
                <a:latin typeface="Trebuchet MS"/>
                <a:cs typeface="Trebuchet MS"/>
              </a:rPr>
              <a:t>ÿ</a:t>
            </a:r>
            <a:r>
              <a:rPr dirty="0" sz="800" spc="260">
                <a:solidFill>
                  <a:srgbClr val="00002E"/>
                </a:solidFill>
                <a:latin typeface="Trebuchet MS"/>
                <a:cs typeface="Trebuchet MS"/>
              </a:rPr>
              <a:t> </a:t>
            </a:r>
            <a:r>
              <a:rPr dirty="0" sz="800" spc="95">
                <a:solidFill>
                  <a:srgbClr val="00002E"/>
                </a:solidFill>
                <a:latin typeface="Trebuchet MS"/>
                <a:cs typeface="Trebuchet MS"/>
              </a:rPr>
              <a:t>þ</a:t>
            </a:r>
            <a:r>
              <a:rPr dirty="0" sz="1900" spc="95">
                <a:solidFill>
                  <a:srgbClr val="00002E"/>
                </a:solidFill>
                <a:latin typeface="Tahoma"/>
                <a:cs typeface="Tahoma"/>
              </a:rPr>
              <a:t>ÿ</a:t>
            </a:r>
            <a:r>
              <a:rPr dirty="0" sz="800" spc="95">
                <a:solidFill>
                  <a:srgbClr val="00002E"/>
                </a:solidFill>
                <a:latin typeface="Trebuchet MS"/>
                <a:cs typeface="Trebuchet MS"/>
              </a:rPr>
              <a:t>þ</a:t>
            </a:r>
            <a:r>
              <a:rPr dirty="0" sz="1900" spc="95">
                <a:solidFill>
                  <a:srgbClr val="00002E"/>
                </a:solidFill>
                <a:latin typeface="Tahoma"/>
                <a:cs typeface="Tahoma"/>
              </a:rPr>
              <a:t>ÿ</a:t>
            </a:r>
            <a:endParaRPr sz="1900">
              <a:latin typeface="Tahoma"/>
              <a:cs typeface="Tahoma"/>
            </a:endParaRPr>
          </a:p>
          <a:p>
            <a:pPr marL="113664">
              <a:lnSpc>
                <a:spcPct val="100000"/>
              </a:lnSpc>
              <a:spcBef>
                <a:spcPts val="1095"/>
              </a:spcBef>
            </a:pPr>
            <a:r>
              <a:rPr dirty="0" sz="1150" spc="125">
                <a:solidFill>
                  <a:srgbClr val="00002E"/>
                </a:solidFill>
                <a:latin typeface="Tahoma"/>
                <a:cs typeface="Tahoma"/>
              </a:rPr>
              <a:t>þiþzJl</a:t>
            </a:r>
            <a:r>
              <a:rPr dirty="0" sz="1150" spc="-1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00002E"/>
                </a:solidFill>
                <a:latin typeface="Tahoma"/>
                <a:cs typeface="Tahoma"/>
              </a:rPr>
              <a:t>3ąaJl</a:t>
            </a:r>
            <a:r>
              <a:rPr dirty="0" sz="1150" spc="-1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-20">
                <a:solidFill>
                  <a:srgbClr val="00002E"/>
                </a:solidFill>
                <a:latin typeface="Tahoma"/>
                <a:cs typeface="Tahoma"/>
              </a:rPr>
              <a:t>/939</a:t>
            </a:r>
            <a:r>
              <a:rPr dirty="0" sz="1150" spc="-1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00002E"/>
                </a:solidFill>
                <a:latin typeface="Tahoma"/>
                <a:cs typeface="Tahoma"/>
              </a:rPr>
              <a:t>þi1cmilþJl</a:t>
            </a:r>
            <a:r>
              <a:rPr dirty="0" sz="1150" spc="-1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75">
                <a:solidFill>
                  <a:srgbClr val="00002E"/>
                </a:solidFill>
                <a:latin typeface="Tahoma"/>
                <a:cs typeface="Tahoma"/>
              </a:rPr>
              <a:t>il3cJl</a:t>
            </a:r>
            <a:r>
              <a:rPr dirty="0" sz="1150" spc="-5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114">
                <a:solidFill>
                  <a:srgbClr val="00002E"/>
                </a:solidFill>
                <a:latin typeface="Tahoma"/>
                <a:cs typeface="Tahoma"/>
              </a:rPr>
              <a:t>þþÿ</a:t>
            </a:r>
            <a:r>
              <a:rPr dirty="0" sz="1150" spc="-1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55">
                <a:solidFill>
                  <a:srgbClr val="00002E"/>
                </a:solidFill>
                <a:latin typeface="Tahoma"/>
                <a:cs typeface="Tahoma"/>
              </a:rPr>
              <a:t>jcÿ</a:t>
            </a:r>
            <a:r>
              <a:rPr dirty="0" sz="1150" spc="-1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-55">
                <a:solidFill>
                  <a:srgbClr val="00002E"/>
                </a:solidFill>
                <a:latin typeface="Tahoma"/>
                <a:cs typeface="Tahoma"/>
              </a:rPr>
              <a:t>þi3þJl</a:t>
            </a:r>
            <a:r>
              <a:rPr dirty="0" sz="1150" spc="-1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00002E"/>
                </a:solidFill>
                <a:latin typeface="Tahoma"/>
                <a:cs typeface="Tahoma"/>
              </a:rPr>
              <a:t>.þþJl</a:t>
            </a:r>
            <a:r>
              <a:rPr dirty="0" sz="1150" spc="-1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70">
                <a:solidFill>
                  <a:srgbClr val="00002E"/>
                </a:solidFill>
                <a:latin typeface="Tahoma"/>
                <a:cs typeface="Tahoma"/>
              </a:rPr>
              <a:t>þė</a:t>
            </a:r>
            <a:r>
              <a:rPr dirty="0" sz="1150" spc="-5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65">
                <a:solidFill>
                  <a:srgbClr val="00002E"/>
                </a:solidFill>
                <a:latin typeface="Tahoma"/>
                <a:cs typeface="Tahoma"/>
              </a:rPr>
              <a:t>þþi</a:t>
            </a:r>
            <a:endParaRPr sz="11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130"/>
              </a:spcBef>
            </a:pPr>
            <a:endParaRPr sz="1150">
              <a:latin typeface="Tahoma"/>
              <a:cs typeface="Tahoma"/>
            </a:endParaRPr>
          </a:p>
          <a:p>
            <a:pPr algn="r" marR="503555">
              <a:lnSpc>
                <a:spcPct val="100000"/>
              </a:lnSpc>
            </a:pPr>
            <a:r>
              <a:rPr dirty="0" sz="1400" spc="75">
                <a:solidFill>
                  <a:srgbClr val="00002E"/>
                </a:solidFill>
                <a:latin typeface="SimSun"/>
                <a:cs typeface="SimSun"/>
              </a:rPr>
              <a:t>G</a:t>
            </a:r>
            <a:r>
              <a:rPr dirty="0" sz="800" spc="75">
                <a:solidFill>
                  <a:srgbClr val="00002E"/>
                </a:solidFill>
                <a:latin typeface="Trebuchet MS"/>
                <a:cs typeface="Trebuchet MS"/>
              </a:rPr>
              <a:t>þ</a:t>
            </a:r>
            <a:r>
              <a:rPr dirty="0" sz="1400" spc="75">
                <a:solidFill>
                  <a:srgbClr val="00002E"/>
                </a:solidFill>
                <a:latin typeface="SimSun"/>
                <a:cs typeface="SimSun"/>
              </a:rPr>
              <a:t>ÿ</a:t>
            </a:r>
            <a:r>
              <a:rPr dirty="0" sz="800" spc="75">
                <a:solidFill>
                  <a:srgbClr val="00002E"/>
                </a:solidFill>
                <a:latin typeface="Trebuchet MS"/>
                <a:cs typeface="Trebuchet MS"/>
              </a:rPr>
              <a:t>þ</a:t>
            </a:r>
            <a:r>
              <a:rPr dirty="0" sz="1900" spc="75">
                <a:solidFill>
                  <a:srgbClr val="00002E"/>
                </a:solidFill>
                <a:latin typeface="Tahoma"/>
                <a:cs typeface="Tahoma"/>
              </a:rPr>
              <a:t>þÿ</a:t>
            </a:r>
            <a:r>
              <a:rPr dirty="0" sz="1900" spc="-145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400" spc="150">
                <a:solidFill>
                  <a:srgbClr val="00002E"/>
                </a:solidFill>
                <a:latin typeface="SimSun"/>
                <a:cs typeface="SimSun"/>
              </a:rPr>
              <a:t>þ</a:t>
            </a:r>
            <a:r>
              <a:rPr dirty="0" sz="1900" spc="150">
                <a:solidFill>
                  <a:srgbClr val="00002E"/>
                </a:solidFill>
                <a:latin typeface="Tahoma"/>
                <a:cs typeface="Tahoma"/>
              </a:rPr>
              <a:t>ÿ</a:t>
            </a:r>
            <a:r>
              <a:rPr dirty="0" sz="1900" spc="-14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400" spc="210">
                <a:solidFill>
                  <a:srgbClr val="00002E"/>
                </a:solidFill>
                <a:latin typeface="SimSun"/>
                <a:cs typeface="SimSun"/>
              </a:rPr>
              <a:t>F</a:t>
            </a:r>
            <a:r>
              <a:rPr dirty="0" sz="800" spc="210">
                <a:solidFill>
                  <a:srgbClr val="00002E"/>
                </a:solidFill>
                <a:latin typeface="Trebuchet MS"/>
                <a:cs typeface="Trebuchet MS"/>
              </a:rPr>
              <a:t>þþ</a:t>
            </a:r>
            <a:r>
              <a:rPr dirty="0" sz="1900" spc="210">
                <a:solidFill>
                  <a:srgbClr val="00002E"/>
                </a:solidFill>
                <a:latin typeface="Tahoma"/>
                <a:cs typeface="Tahoma"/>
              </a:rPr>
              <a:t>þÿ</a:t>
            </a:r>
            <a:r>
              <a:rPr dirty="0" sz="800" spc="210">
                <a:solidFill>
                  <a:srgbClr val="00002E"/>
                </a:solidFill>
                <a:latin typeface="Trebuchet MS"/>
                <a:cs typeface="Trebuchet MS"/>
              </a:rPr>
              <a:t>'/</a:t>
            </a:r>
            <a:r>
              <a:rPr dirty="0" sz="800" spc="204">
                <a:solidFill>
                  <a:srgbClr val="00002E"/>
                </a:solidFill>
                <a:latin typeface="Trebuchet MS"/>
                <a:cs typeface="Trebuchet MS"/>
              </a:rPr>
              <a:t> </a:t>
            </a:r>
            <a:r>
              <a:rPr dirty="0" sz="800" spc="290">
                <a:solidFill>
                  <a:srgbClr val="00002E"/>
                </a:solidFill>
                <a:latin typeface="Trebuchet MS"/>
                <a:cs typeface="Trebuchet MS"/>
              </a:rPr>
              <a:t>/</a:t>
            </a:r>
            <a:r>
              <a:rPr dirty="0" sz="1400" spc="290">
                <a:solidFill>
                  <a:srgbClr val="00002E"/>
                </a:solidFill>
                <a:latin typeface="SimSun"/>
                <a:cs typeface="SimSun"/>
              </a:rPr>
              <a:t>N</a:t>
            </a:r>
            <a:r>
              <a:rPr dirty="0" sz="800" spc="290">
                <a:solidFill>
                  <a:srgbClr val="00002E"/>
                </a:solidFill>
                <a:latin typeface="Trebuchet MS"/>
                <a:cs typeface="Trebuchet MS"/>
              </a:rPr>
              <a:t>7</a:t>
            </a:r>
            <a:r>
              <a:rPr dirty="0" sz="800" spc="210">
                <a:solidFill>
                  <a:srgbClr val="00002E"/>
                </a:solidFill>
                <a:latin typeface="Trebuchet MS"/>
                <a:cs typeface="Trebuchet MS"/>
              </a:rPr>
              <a:t> </a:t>
            </a:r>
            <a:r>
              <a:rPr dirty="0" sz="800" spc="430">
                <a:solidFill>
                  <a:srgbClr val="00002E"/>
                </a:solidFill>
                <a:latin typeface="Trebuchet MS"/>
                <a:cs typeface="Trebuchet MS"/>
              </a:rPr>
              <a:t>þ</a:t>
            </a:r>
            <a:r>
              <a:rPr dirty="0" sz="1900" spc="430">
                <a:solidFill>
                  <a:srgbClr val="00002E"/>
                </a:solidFill>
                <a:latin typeface="Tahoma"/>
                <a:cs typeface="Tahoma"/>
              </a:rPr>
              <a:t>þ</a:t>
            </a:r>
            <a:r>
              <a:rPr dirty="0" sz="800" spc="430">
                <a:solidFill>
                  <a:srgbClr val="00002E"/>
                </a:solidFill>
                <a:latin typeface="Trebuchet MS"/>
                <a:cs typeface="Trebuchet MS"/>
              </a:rPr>
              <a:t>ÿ</a:t>
            </a:r>
            <a:endParaRPr sz="800">
              <a:latin typeface="Trebuchet MS"/>
              <a:cs typeface="Trebuchet MS"/>
            </a:endParaRPr>
          </a:p>
          <a:p>
            <a:pPr marL="53340">
              <a:lnSpc>
                <a:spcPct val="100000"/>
              </a:lnSpc>
              <a:spcBef>
                <a:spcPts val="1095"/>
              </a:spcBef>
            </a:pPr>
            <a:r>
              <a:rPr dirty="0" sz="1150" spc="60">
                <a:solidFill>
                  <a:srgbClr val="00002E"/>
                </a:solidFill>
                <a:latin typeface="Tahoma"/>
                <a:cs typeface="Tahoma"/>
              </a:rPr>
              <a:t>þi3ÿ</a:t>
            </a:r>
            <a:r>
              <a:rPr dirty="0" sz="1150" spc="-4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330">
                <a:solidFill>
                  <a:srgbClr val="00002E"/>
                </a:solidFill>
                <a:latin typeface="Tahoma"/>
                <a:cs typeface="Tahoma"/>
              </a:rPr>
              <a:t>þaÿ</a:t>
            </a:r>
            <a:r>
              <a:rPr dirty="0" sz="1150" spc="-4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65">
                <a:solidFill>
                  <a:srgbClr val="00002E"/>
                </a:solidFill>
                <a:latin typeface="Tahoma"/>
                <a:cs typeface="Tahoma"/>
              </a:rPr>
              <a:t>.31þi9</a:t>
            </a:r>
            <a:r>
              <a:rPr dirty="0" sz="1150" spc="-4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-85">
                <a:solidFill>
                  <a:srgbClr val="00002E"/>
                </a:solidFill>
                <a:latin typeface="Tahoma"/>
                <a:cs typeface="Tahoma"/>
              </a:rPr>
              <a:t>j1ëþþJl</a:t>
            </a:r>
            <a:r>
              <a:rPr dirty="0" sz="1150" spc="-4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00002E"/>
                </a:solidFill>
                <a:latin typeface="Tahoma"/>
                <a:cs typeface="Tahoma"/>
              </a:rPr>
              <a:t>t1þÿ</a:t>
            </a:r>
            <a:r>
              <a:rPr dirty="0" sz="1150" spc="-4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270">
                <a:solidFill>
                  <a:srgbClr val="00002E"/>
                </a:solidFill>
                <a:latin typeface="Tahoma"/>
                <a:cs typeface="Tahoma"/>
              </a:rPr>
              <a:t>ja</a:t>
            </a:r>
            <a:r>
              <a:rPr dirty="0" sz="1150" spc="-4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-114">
                <a:solidFill>
                  <a:srgbClr val="00002E"/>
                </a:solidFill>
                <a:latin typeface="Tahoma"/>
                <a:cs typeface="Tahoma"/>
              </a:rPr>
              <a:t>ëaÿ1i</a:t>
            </a:r>
            <a:r>
              <a:rPr dirty="0" sz="1150" spc="-35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00002E"/>
                </a:solidFill>
                <a:latin typeface="Tahoma"/>
                <a:cs typeface="Tahoma"/>
              </a:rPr>
              <a:t>.1þ1£ÿ</a:t>
            </a:r>
            <a:r>
              <a:rPr dirty="0" sz="1150" spc="-4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-55">
                <a:solidFill>
                  <a:srgbClr val="00002E"/>
                </a:solidFill>
                <a:latin typeface="Tahoma"/>
                <a:cs typeface="Tahoma"/>
              </a:rPr>
              <a:t>þþJ1aJl</a:t>
            </a:r>
            <a:r>
              <a:rPr dirty="0" sz="1150" spc="-4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260">
                <a:solidFill>
                  <a:srgbClr val="00002E"/>
                </a:solidFill>
                <a:latin typeface="Tahoma"/>
                <a:cs typeface="Tahoma"/>
              </a:rPr>
              <a:t>./ÿl</a:t>
            </a:r>
            <a:r>
              <a:rPr dirty="0" sz="1150" spc="-4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-20">
                <a:solidFill>
                  <a:srgbClr val="00002E"/>
                </a:solidFill>
                <a:latin typeface="Tahoma"/>
                <a:cs typeface="Tahoma"/>
              </a:rPr>
              <a:t>O3iĨ</a:t>
            </a:r>
            <a:endParaRPr sz="11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55"/>
              </a:spcBef>
            </a:pPr>
            <a:endParaRPr sz="1150">
              <a:latin typeface="Tahoma"/>
              <a:cs typeface="Tahoma"/>
            </a:endParaRPr>
          </a:p>
          <a:p>
            <a:pPr marL="1724660">
              <a:lnSpc>
                <a:spcPct val="100000"/>
              </a:lnSpc>
            </a:pPr>
            <a:r>
              <a:rPr dirty="0" sz="1400" spc="-10">
                <a:solidFill>
                  <a:srgbClr val="00002E"/>
                </a:solidFill>
                <a:latin typeface="SimSun"/>
                <a:cs typeface="SimSun"/>
              </a:rPr>
              <a:t>þÿþþ</a:t>
            </a:r>
            <a:r>
              <a:rPr dirty="0" sz="1900" spc="-10">
                <a:solidFill>
                  <a:srgbClr val="00002E"/>
                </a:solidFill>
                <a:latin typeface="Tahoma"/>
                <a:cs typeface="Tahoma"/>
              </a:rPr>
              <a:t>ÿ</a:t>
            </a:r>
            <a:r>
              <a:rPr dirty="0" sz="800" spc="-10">
                <a:solidFill>
                  <a:srgbClr val="00002E"/>
                </a:solidFill>
                <a:latin typeface="Trebuchet MS"/>
                <a:cs typeface="Trebuchet MS"/>
              </a:rPr>
              <a:t>'</a:t>
            </a:r>
            <a:r>
              <a:rPr dirty="0" sz="800" spc="160">
                <a:solidFill>
                  <a:srgbClr val="00002E"/>
                </a:solidFill>
                <a:latin typeface="Trebuchet MS"/>
                <a:cs typeface="Trebuchet MS"/>
              </a:rPr>
              <a:t> </a:t>
            </a:r>
            <a:r>
              <a:rPr dirty="0" sz="1600" spc="400">
                <a:solidFill>
                  <a:srgbClr val="00002E"/>
                </a:solidFill>
                <a:latin typeface="Times New Roman"/>
                <a:cs typeface="Times New Roman"/>
              </a:rPr>
              <a:t>þ</a:t>
            </a:r>
            <a:r>
              <a:rPr dirty="0" sz="1900" spc="400">
                <a:solidFill>
                  <a:srgbClr val="00002E"/>
                </a:solidFill>
                <a:latin typeface="Tahoma"/>
                <a:cs typeface="Tahoma"/>
              </a:rPr>
              <a:t>ÿ</a:t>
            </a:r>
            <a:r>
              <a:rPr dirty="0" sz="1900" spc="-16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900" spc="-135">
                <a:solidFill>
                  <a:srgbClr val="00002E"/>
                </a:solidFill>
                <a:latin typeface="Tahoma"/>
                <a:cs typeface="Tahoma"/>
              </a:rPr>
              <a:t>&gt;</a:t>
            </a:r>
            <a:r>
              <a:rPr dirty="0" sz="800" spc="-135">
                <a:solidFill>
                  <a:srgbClr val="00002E"/>
                </a:solidFill>
                <a:latin typeface="Trebuchet MS"/>
                <a:cs typeface="Trebuchet MS"/>
              </a:rPr>
              <a:t>þ</a:t>
            </a:r>
            <a:r>
              <a:rPr dirty="0" sz="1900" spc="-135">
                <a:solidFill>
                  <a:srgbClr val="00002E"/>
                </a:solidFill>
                <a:latin typeface="Tahoma"/>
                <a:cs typeface="Tahoma"/>
              </a:rPr>
              <a:t>þ</a:t>
            </a:r>
            <a:r>
              <a:rPr dirty="0" sz="800" spc="-135">
                <a:solidFill>
                  <a:srgbClr val="00002E"/>
                </a:solidFill>
                <a:latin typeface="Trebuchet MS"/>
                <a:cs typeface="Trebuchet MS"/>
              </a:rPr>
              <a:t>þ</a:t>
            </a:r>
            <a:r>
              <a:rPr dirty="0" sz="1900" spc="-135">
                <a:solidFill>
                  <a:srgbClr val="00002E"/>
                </a:solidFill>
                <a:latin typeface="Tahoma"/>
                <a:cs typeface="Tahoma"/>
              </a:rPr>
              <a:t>þÿ</a:t>
            </a:r>
            <a:r>
              <a:rPr dirty="0" sz="1900" spc="-16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800" spc="-85">
                <a:solidFill>
                  <a:srgbClr val="00002E"/>
                </a:solidFill>
                <a:latin typeface="Trebuchet MS"/>
                <a:cs typeface="Trebuchet MS"/>
              </a:rPr>
              <a:t>þ</a:t>
            </a:r>
            <a:r>
              <a:rPr dirty="0" sz="1400" spc="-85">
                <a:solidFill>
                  <a:srgbClr val="00002E"/>
                </a:solidFill>
                <a:latin typeface="SimSun"/>
                <a:cs typeface="SimSun"/>
              </a:rPr>
              <a:t>þþþ</a:t>
            </a:r>
            <a:r>
              <a:rPr dirty="0" sz="1900" spc="-85">
                <a:solidFill>
                  <a:srgbClr val="00002E"/>
                </a:solidFill>
                <a:latin typeface="Tahoma"/>
                <a:cs typeface="Tahoma"/>
              </a:rPr>
              <a:t>þ</a:t>
            </a:r>
            <a:r>
              <a:rPr dirty="0" sz="1400" spc="-85">
                <a:solidFill>
                  <a:srgbClr val="00002E"/>
                </a:solidFill>
                <a:latin typeface="SimSun"/>
                <a:cs typeface="SimSun"/>
              </a:rPr>
              <a:t>ÿ</a:t>
            </a:r>
            <a:r>
              <a:rPr dirty="0" sz="1400" spc="-265">
                <a:solidFill>
                  <a:srgbClr val="00002E"/>
                </a:solidFill>
                <a:latin typeface="SimSun"/>
                <a:cs typeface="SimSun"/>
              </a:rPr>
              <a:t> </a:t>
            </a:r>
            <a:r>
              <a:rPr dirty="0" sz="800" spc="535">
                <a:solidFill>
                  <a:srgbClr val="00002E"/>
                </a:solidFill>
                <a:latin typeface="Trebuchet MS"/>
                <a:cs typeface="Trebuchet MS"/>
              </a:rPr>
              <a:t>/7'</a:t>
            </a:r>
            <a:endParaRPr sz="800">
              <a:latin typeface="Trebuchet MS"/>
              <a:cs typeface="Trebuchet MS"/>
            </a:endParaRPr>
          </a:p>
          <a:p>
            <a:pPr marL="50800">
              <a:lnSpc>
                <a:spcPct val="100000"/>
              </a:lnSpc>
              <a:spcBef>
                <a:spcPts val="1095"/>
              </a:spcBef>
            </a:pPr>
            <a:r>
              <a:rPr dirty="0" sz="1150" spc="-75">
                <a:solidFill>
                  <a:srgbClr val="00002E"/>
                </a:solidFill>
                <a:latin typeface="Tahoma"/>
                <a:cs typeface="Tahoma"/>
              </a:rPr>
              <a:t>3cȧca</a:t>
            </a:r>
            <a:r>
              <a:rPr dirty="0" sz="1150" spc="-25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-114">
                <a:solidFill>
                  <a:srgbClr val="00002E"/>
                </a:solidFill>
                <a:latin typeface="Tahoma"/>
                <a:cs typeface="Tahoma"/>
              </a:rPr>
              <a:t>þJ1ÿ</a:t>
            </a:r>
            <a:r>
              <a:rPr dirty="0" sz="1150" spc="-25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70">
                <a:solidFill>
                  <a:srgbClr val="00002E"/>
                </a:solidFill>
                <a:latin typeface="Tahoma"/>
                <a:cs typeface="Tahoma"/>
              </a:rPr>
              <a:t>þė</a:t>
            </a:r>
            <a:r>
              <a:rPr dirty="0" sz="1150" spc="-25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-105">
                <a:solidFill>
                  <a:srgbClr val="00002E"/>
                </a:solidFill>
                <a:latin typeface="Tahoma"/>
                <a:cs typeface="Tahoma"/>
              </a:rPr>
              <a:t>ëcė1þcJl</a:t>
            </a:r>
            <a:r>
              <a:rPr dirty="0" sz="1150" spc="-2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-60">
                <a:solidFill>
                  <a:srgbClr val="00002E"/>
                </a:solidFill>
                <a:latin typeface="Tahoma"/>
                <a:cs typeface="Tahoma"/>
              </a:rPr>
              <a:t>ëiþgJl9</a:t>
            </a:r>
            <a:r>
              <a:rPr dirty="0" sz="1150" spc="-25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75">
                <a:solidFill>
                  <a:srgbClr val="00002E"/>
                </a:solidFill>
                <a:latin typeface="Tahoma"/>
                <a:cs typeface="Tahoma"/>
              </a:rPr>
              <a:t>il3cJl</a:t>
            </a:r>
            <a:r>
              <a:rPr dirty="0" sz="1150" spc="-25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325">
                <a:solidFill>
                  <a:srgbClr val="00002E"/>
                </a:solidFill>
                <a:latin typeface="Tahoma"/>
                <a:cs typeface="Tahoma"/>
              </a:rPr>
              <a:t>yÿ</a:t>
            </a:r>
            <a:r>
              <a:rPr dirty="0" sz="1150" spc="-25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-85">
                <a:solidFill>
                  <a:srgbClr val="00002E"/>
                </a:solidFill>
                <a:latin typeface="Tahoma"/>
                <a:cs typeface="Tahoma"/>
              </a:rPr>
              <a:t>&gt;1þz1J</a:t>
            </a:r>
            <a:r>
              <a:rPr dirty="0" sz="1150" spc="-2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-50">
                <a:solidFill>
                  <a:srgbClr val="00002E"/>
                </a:solidFill>
                <a:latin typeface="Tahoma"/>
                <a:cs typeface="Tahoma"/>
              </a:rPr>
              <a:t>1iþÿþi</a:t>
            </a:r>
            <a:r>
              <a:rPr dirty="0" sz="1150" spc="-85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baseline="14492" sz="1725" spc="-262">
                <a:solidFill>
                  <a:srgbClr val="00002E"/>
                </a:solidFill>
                <a:latin typeface="Tahoma"/>
                <a:cs typeface="Tahoma"/>
              </a:rPr>
              <a:t>“</a:t>
            </a:r>
            <a:r>
              <a:rPr dirty="0" sz="1150" spc="-175">
                <a:solidFill>
                  <a:srgbClr val="00002E"/>
                </a:solidFill>
                <a:latin typeface="Tahoma"/>
                <a:cs typeface="Tahoma"/>
              </a:rPr>
              <a:t>1cÿ</a:t>
            </a:r>
            <a:r>
              <a:rPr dirty="0" sz="1150" spc="-105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baseline="4830" sz="1725" spc="-195">
                <a:solidFill>
                  <a:srgbClr val="00002E"/>
                </a:solidFill>
                <a:latin typeface="Tahoma"/>
                <a:cs typeface="Tahoma"/>
              </a:rPr>
              <a:t>“</a:t>
            </a:r>
            <a:r>
              <a:rPr dirty="0" sz="1150" spc="-130">
                <a:solidFill>
                  <a:srgbClr val="00002E"/>
                </a:solidFill>
                <a:latin typeface="Tahoma"/>
                <a:cs typeface="Tahoma"/>
              </a:rPr>
              <a:t>ÿ1ca</a:t>
            </a:r>
            <a:r>
              <a:rPr dirty="0" sz="1150" spc="-25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140">
                <a:solidFill>
                  <a:srgbClr val="00002E"/>
                </a:solidFill>
                <a:latin typeface="Tahoma"/>
                <a:cs typeface="Tahoma"/>
              </a:rPr>
              <a:t>$þi</a:t>
            </a:r>
            <a:endParaRPr sz="1150">
              <a:latin typeface="Tahoma"/>
              <a:cs typeface="Tahoma"/>
            </a:endParaRPr>
          </a:p>
        </p:txBody>
      </p:sp>
      <p:pic>
        <p:nvPicPr>
          <p:cNvPr id="14" name="object 14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80244" y="5926073"/>
            <a:ext cx="1754504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165784" cy="6439182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0"/>
            <a:ext cx="11165840" cy="6439535"/>
          </a:xfrm>
          <a:custGeom>
            <a:avLst/>
            <a:gdLst/>
            <a:ahLst/>
            <a:cxnLst/>
            <a:rect l="l" t="t" r="r" b="b"/>
            <a:pathLst>
              <a:path w="11165840" h="6439535">
                <a:moveTo>
                  <a:pt x="11165784" y="0"/>
                </a:moveTo>
                <a:lnTo>
                  <a:pt x="0" y="0"/>
                </a:lnTo>
                <a:lnTo>
                  <a:pt x="0" y="6438935"/>
                </a:lnTo>
                <a:lnTo>
                  <a:pt x="11165784" y="6438935"/>
                </a:lnTo>
                <a:lnTo>
                  <a:pt x="11165784" y="0"/>
                </a:lnTo>
                <a:close/>
              </a:path>
            </a:pathLst>
          </a:custGeom>
          <a:solidFill>
            <a:srgbClr val="F3F3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2878455">
              <a:lnSpc>
                <a:spcPct val="100000"/>
              </a:lnSpc>
              <a:spcBef>
                <a:spcPts val="130"/>
              </a:spcBef>
            </a:pPr>
            <a:r>
              <a:rPr dirty="0" sz="4050" spc="-30">
                <a:latin typeface="Cambria"/>
                <a:cs typeface="Cambria"/>
              </a:rPr>
              <a:t>.þ</a:t>
            </a:r>
            <a:r>
              <a:rPr dirty="0" sz="1600" spc="-30"/>
              <a:t>ÿ</a:t>
            </a:r>
            <a:r>
              <a:rPr dirty="0" sz="4050" spc="-30">
                <a:latin typeface="Cambria"/>
                <a:cs typeface="Cambria"/>
              </a:rPr>
              <a:t>'þþ</a:t>
            </a:r>
            <a:r>
              <a:rPr dirty="0" sz="3300" spc="-30">
                <a:latin typeface="Lucida Sans Unicode"/>
                <a:cs typeface="Lucida Sans Unicode"/>
              </a:rPr>
              <a:t>ÿ</a:t>
            </a:r>
            <a:r>
              <a:rPr dirty="0" sz="4050" spc="-30">
                <a:latin typeface="Cambria"/>
                <a:cs typeface="Cambria"/>
              </a:rPr>
              <a:t>'</a:t>
            </a:r>
            <a:r>
              <a:rPr dirty="0" sz="1600" spc="-30"/>
              <a:t>N</a:t>
            </a:r>
            <a:r>
              <a:rPr dirty="0" sz="1600" spc="-114"/>
              <a:t> </a:t>
            </a:r>
            <a:r>
              <a:rPr dirty="0" sz="1600" spc="-70"/>
              <a:t>/</a:t>
            </a:r>
            <a:r>
              <a:rPr dirty="0" sz="4050" spc="-70">
                <a:latin typeface="Cambria"/>
                <a:cs typeface="Cambria"/>
              </a:rPr>
              <a:t>þ</a:t>
            </a:r>
            <a:r>
              <a:rPr dirty="0" sz="3300" spc="-70">
                <a:latin typeface="Lucida Sans Unicode"/>
                <a:cs typeface="Lucida Sans Unicode"/>
              </a:rPr>
              <a:t>þ</a:t>
            </a:r>
            <a:r>
              <a:rPr dirty="0" sz="1600" spc="-70"/>
              <a:t>þ</a:t>
            </a:r>
            <a:r>
              <a:rPr dirty="0" sz="3300" spc="-70">
                <a:latin typeface="Lucida Sans Unicode"/>
                <a:cs typeface="Lucida Sans Unicode"/>
              </a:rPr>
              <a:t>ÿ</a:t>
            </a:r>
            <a:r>
              <a:rPr dirty="0" sz="4050" spc="-70">
                <a:latin typeface="Cambria"/>
                <a:cs typeface="Cambria"/>
              </a:rPr>
              <a:t>'</a:t>
            </a:r>
            <a:endParaRPr sz="4050">
              <a:latin typeface="Cambria"/>
              <a:cs typeface="Cambri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032" y="1525990"/>
            <a:ext cx="4205778" cy="4196472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289191" y="1487418"/>
            <a:ext cx="5284470" cy="270256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162300">
              <a:lnSpc>
                <a:spcPct val="100000"/>
              </a:lnSpc>
              <a:spcBef>
                <a:spcPts val="135"/>
              </a:spcBef>
            </a:pPr>
            <a:r>
              <a:rPr dirty="0" sz="950" spc="204">
                <a:solidFill>
                  <a:srgbClr val="00002E"/>
                </a:solidFill>
                <a:latin typeface="Cambria"/>
                <a:cs typeface="Cambria"/>
              </a:rPr>
              <a:t>þ</a:t>
            </a:r>
            <a:r>
              <a:rPr dirty="0" sz="1850" spc="204">
                <a:solidFill>
                  <a:srgbClr val="00002E"/>
                </a:solidFill>
                <a:latin typeface="Times New Roman"/>
                <a:cs typeface="Times New Roman"/>
              </a:rPr>
              <a:t>þþÿ</a:t>
            </a:r>
            <a:r>
              <a:rPr dirty="0" sz="950" spc="204">
                <a:solidFill>
                  <a:srgbClr val="00002E"/>
                </a:solidFill>
                <a:latin typeface="Cambria"/>
                <a:cs typeface="Cambria"/>
              </a:rPr>
              <a:t>'</a:t>
            </a:r>
            <a:r>
              <a:rPr dirty="0" sz="950" spc="340">
                <a:solidFill>
                  <a:srgbClr val="00002E"/>
                </a:solidFill>
                <a:latin typeface="Cambria"/>
                <a:cs typeface="Cambria"/>
              </a:rPr>
              <a:t> </a:t>
            </a:r>
            <a:r>
              <a:rPr dirty="0" sz="1850" spc="720">
                <a:solidFill>
                  <a:srgbClr val="00002E"/>
                </a:solidFill>
                <a:latin typeface="Times New Roman"/>
                <a:cs typeface="Times New Roman"/>
              </a:rPr>
              <a:t>6</a:t>
            </a:r>
            <a:r>
              <a:rPr dirty="0" sz="950" spc="720">
                <a:solidFill>
                  <a:srgbClr val="00002E"/>
                </a:solidFill>
                <a:latin typeface="Cambria"/>
                <a:cs typeface="Cambria"/>
              </a:rPr>
              <a:t>7'</a:t>
            </a:r>
            <a:r>
              <a:rPr dirty="0" sz="950" spc="340">
                <a:solidFill>
                  <a:srgbClr val="00002E"/>
                </a:solidFill>
                <a:latin typeface="Cambria"/>
                <a:cs typeface="Cambria"/>
              </a:rPr>
              <a:t> </a:t>
            </a:r>
            <a:r>
              <a:rPr dirty="0" sz="950" spc="495">
                <a:solidFill>
                  <a:srgbClr val="00002E"/>
                </a:solidFill>
                <a:latin typeface="SimSun"/>
                <a:cs typeface="SimSun"/>
              </a:rPr>
              <a:t>þ</a:t>
            </a:r>
            <a:r>
              <a:rPr dirty="0" sz="1850" spc="495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r>
              <a:rPr dirty="0" sz="1850" spc="80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950" spc="450">
                <a:solidFill>
                  <a:srgbClr val="00002E"/>
                </a:solidFill>
                <a:latin typeface="Cambria"/>
                <a:cs typeface="Cambria"/>
              </a:rPr>
              <a:t>7</a:t>
            </a:r>
            <a:r>
              <a:rPr dirty="0" sz="950" spc="450">
                <a:solidFill>
                  <a:srgbClr val="00002E"/>
                </a:solidFill>
                <a:latin typeface="SimSun"/>
                <a:cs typeface="SimSun"/>
              </a:rPr>
              <a:t>N</a:t>
            </a:r>
            <a:r>
              <a:rPr dirty="0" sz="950" spc="450">
                <a:solidFill>
                  <a:srgbClr val="00002E"/>
                </a:solidFill>
                <a:latin typeface="Cambria"/>
                <a:cs typeface="Cambria"/>
              </a:rPr>
              <a:t>þÿ</a:t>
            </a:r>
            <a:endParaRPr sz="950">
              <a:latin typeface="Cambria"/>
              <a:cs typeface="Cambria"/>
            </a:endParaRPr>
          </a:p>
          <a:p>
            <a:pPr algn="r" marL="38100" marR="30480" indent="17780">
              <a:lnSpc>
                <a:spcPct val="135200"/>
              </a:lnSpc>
              <a:spcBef>
                <a:spcPts val="1450"/>
              </a:spcBef>
            </a:pPr>
            <a:r>
              <a:rPr dirty="0" sz="1400" i="1">
                <a:solidFill>
                  <a:srgbClr val="00002E"/>
                </a:solidFill>
                <a:latin typeface="Arial"/>
                <a:cs typeface="Arial"/>
              </a:rPr>
              <a:t>cj1cmilþÿ</a:t>
            </a:r>
            <a:r>
              <a:rPr dirty="0" sz="1400" spc="6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160" i="1">
                <a:solidFill>
                  <a:srgbClr val="00002E"/>
                </a:solidFill>
                <a:latin typeface="Arial"/>
                <a:cs typeface="Arial"/>
              </a:rPr>
              <a:t>ëc1þþJl</a:t>
            </a:r>
            <a:r>
              <a:rPr dirty="0" sz="1400" spc="6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00002E"/>
                </a:solidFill>
                <a:latin typeface="Arial"/>
                <a:cs typeface="Arial"/>
              </a:rPr>
              <a:t>l/1mi</a:t>
            </a:r>
            <a:r>
              <a:rPr dirty="0" sz="1400" spc="6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80" i="1">
                <a:solidFill>
                  <a:srgbClr val="00002E"/>
                </a:solidFill>
                <a:latin typeface="Arial"/>
                <a:cs typeface="Arial"/>
              </a:rPr>
              <a:t>ëi3ë</a:t>
            </a:r>
            <a:r>
              <a:rPr dirty="0" sz="1400" spc="6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65" i="1">
                <a:solidFill>
                  <a:srgbClr val="00002E"/>
                </a:solidFill>
                <a:latin typeface="Arial"/>
                <a:cs typeface="Arial"/>
              </a:rPr>
              <a:t>þė </a:t>
            </a:r>
            <a:r>
              <a:rPr dirty="0" sz="1400" spc="70">
                <a:solidFill>
                  <a:srgbClr val="00002E"/>
                </a:solidFill>
                <a:latin typeface="Times New Roman"/>
                <a:cs typeface="Times New Roman"/>
              </a:rPr>
              <a:t>1923</a:t>
            </a:r>
            <a:r>
              <a:rPr dirty="0" sz="1400" spc="105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1400" spc="-170" i="1">
                <a:solidFill>
                  <a:srgbClr val="00002E"/>
                </a:solidFill>
                <a:latin typeface="Arial"/>
                <a:cs typeface="Arial"/>
              </a:rPr>
              <a:t>3þþcþm</a:t>
            </a:r>
            <a:r>
              <a:rPr dirty="0" sz="1400" spc="6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75">
                <a:solidFill>
                  <a:srgbClr val="00002E"/>
                </a:solidFill>
                <a:latin typeface="Times New Roman"/>
                <a:cs typeface="Times New Roman"/>
              </a:rPr>
              <a:t>8</a:t>
            </a:r>
            <a:r>
              <a:rPr dirty="0" sz="1400" spc="105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1400" spc="65" i="1">
                <a:solidFill>
                  <a:srgbClr val="00002E"/>
                </a:solidFill>
                <a:latin typeface="Arial"/>
                <a:cs typeface="Arial"/>
              </a:rPr>
              <a:t>þė</a:t>
            </a:r>
            <a:r>
              <a:rPr dirty="0" sz="1400" spc="6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00002E"/>
                </a:solidFill>
                <a:latin typeface="Arial"/>
                <a:cs typeface="Arial"/>
              </a:rPr>
              <a:t>Gþilþþÿ</a:t>
            </a:r>
            <a:r>
              <a:rPr dirty="0" sz="1400" spc="6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00002E"/>
                </a:solidFill>
                <a:latin typeface="Arial"/>
                <a:cs typeface="Arial"/>
              </a:rPr>
              <a:t>tþm3</a:t>
            </a:r>
            <a:r>
              <a:rPr dirty="0" sz="1400" spc="7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125" i="1">
                <a:solidFill>
                  <a:srgbClr val="00002E"/>
                </a:solidFill>
                <a:latin typeface="Arial"/>
                <a:cs typeface="Arial"/>
              </a:rPr>
              <a:t>þJ</a:t>
            </a:r>
            <a:r>
              <a:rPr dirty="0" sz="1400" spc="-800" i="1">
                <a:solidFill>
                  <a:srgbClr val="00002E"/>
                </a:solidFill>
                <a:latin typeface="Arial"/>
                <a:cs typeface="Arial"/>
              </a:rPr>
              <a:t>9</a:t>
            </a:r>
            <a:r>
              <a:rPr dirty="0" baseline="-5952" sz="2100" spc="-1777" i="1">
                <a:solidFill>
                  <a:srgbClr val="00002E"/>
                </a:solidFill>
                <a:latin typeface="Arial"/>
                <a:cs typeface="Arial"/>
              </a:rPr>
              <a:t>O</a:t>
            </a:r>
            <a:r>
              <a:rPr dirty="0" baseline="-5952" sz="2100" spc="-209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140" i="1">
                <a:solidFill>
                  <a:srgbClr val="00002E"/>
                </a:solidFill>
                <a:latin typeface="Arial"/>
                <a:cs typeface="Arial"/>
              </a:rPr>
              <a:t>oþJl9</a:t>
            </a:r>
            <a:r>
              <a:rPr dirty="0" sz="14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00002E"/>
                </a:solidFill>
                <a:latin typeface="Arial"/>
                <a:cs typeface="Arial"/>
              </a:rPr>
              <a:t>j1S</a:t>
            </a:r>
            <a:r>
              <a:rPr dirty="0" sz="140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250" i="1">
                <a:solidFill>
                  <a:srgbClr val="00002E"/>
                </a:solidFill>
                <a:latin typeface="Arial"/>
                <a:cs typeface="Arial"/>
              </a:rPr>
              <a:t>þcÿ</a:t>
            </a:r>
            <a:r>
              <a:rPr dirty="0" sz="14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35" i="1">
                <a:solidFill>
                  <a:srgbClr val="00002E"/>
                </a:solidFill>
                <a:latin typeface="Arial"/>
                <a:cs typeface="Arial"/>
              </a:rPr>
              <a:t>cN3aþJl</a:t>
            </a:r>
            <a:r>
              <a:rPr dirty="0" sz="14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35" i="1">
                <a:solidFill>
                  <a:srgbClr val="00002E"/>
                </a:solidFill>
                <a:latin typeface="Arial"/>
                <a:cs typeface="Arial"/>
              </a:rPr>
              <a:t>il3cJ1ÿ</a:t>
            </a:r>
            <a:r>
              <a:rPr dirty="0" sz="140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80" i="1">
                <a:solidFill>
                  <a:srgbClr val="00002E"/>
                </a:solidFill>
                <a:latin typeface="Arial"/>
                <a:cs typeface="Arial"/>
              </a:rPr>
              <a:t>ëcii</a:t>
            </a:r>
            <a:r>
              <a:rPr dirty="0" sz="14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105" i="1">
                <a:solidFill>
                  <a:srgbClr val="00002E"/>
                </a:solidFill>
                <a:latin typeface="Arial"/>
                <a:cs typeface="Arial"/>
              </a:rPr>
              <a:t>ëĩcÿ</a:t>
            </a:r>
            <a:r>
              <a:rPr dirty="0" sz="140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65" i="1">
                <a:solidFill>
                  <a:srgbClr val="00002E"/>
                </a:solidFill>
                <a:latin typeface="Arial"/>
                <a:cs typeface="Arial"/>
              </a:rPr>
              <a:t>þė</a:t>
            </a:r>
            <a:r>
              <a:rPr dirty="0" sz="14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175" i="1">
                <a:solidFill>
                  <a:srgbClr val="00002E"/>
                </a:solidFill>
                <a:latin typeface="Arial"/>
                <a:cs typeface="Arial"/>
              </a:rPr>
              <a:t>tþi</a:t>
            </a:r>
            <a:r>
              <a:rPr dirty="0" sz="140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125">
                <a:solidFill>
                  <a:srgbClr val="00002E"/>
                </a:solidFill>
                <a:latin typeface="Times New Roman"/>
                <a:cs typeface="Times New Roman"/>
              </a:rPr>
              <a:t>.</a:t>
            </a:r>
            <a:r>
              <a:rPr dirty="0" sz="1400" spc="-125" i="1">
                <a:solidFill>
                  <a:srgbClr val="00002E"/>
                </a:solidFill>
                <a:latin typeface="Arial"/>
                <a:cs typeface="Arial"/>
              </a:rPr>
              <a:t>j1ëþþJl</a:t>
            </a:r>
            <a:r>
              <a:rPr dirty="0" sz="14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175" i="1">
                <a:solidFill>
                  <a:srgbClr val="00002E"/>
                </a:solidFill>
                <a:latin typeface="Arial"/>
                <a:cs typeface="Arial"/>
              </a:rPr>
              <a:t>t1þÿ</a:t>
            </a:r>
            <a:r>
              <a:rPr dirty="0" sz="140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95" i="1">
                <a:solidFill>
                  <a:srgbClr val="00002E"/>
                </a:solidFill>
                <a:latin typeface="Arial"/>
                <a:cs typeface="Arial"/>
              </a:rPr>
              <a:t>þ1ë</a:t>
            </a:r>
            <a:r>
              <a:rPr dirty="0" sz="14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40" i="1">
                <a:solidFill>
                  <a:srgbClr val="00002E"/>
                </a:solidFill>
                <a:latin typeface="Arial"/>
                <a:cs typeface="Arial"/>
              </a:rPr>
              <a:t>þė </a:t>
            </a:r>
            <a:r>
              <a:rPr dirty="0" sz="1400" i="1">
                <a:solidFill>
                  <a:srgbClr val="00002E"/>
                </a:solidFill>
                <a:latin typeface="Arial"/>
                <a:cs typeface="Arial"/>
              </a:rPr>
              <a:t>þia</a:t>
            </a:r>
            <a:r>
              <a:rPr dirty="0" sz="140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130" i="1">
                <a:solidFill>
                  <a:srgbClr val="00002E"/>
                </a:solidFill>
                <a:latin typeface="Arial"/>
                <a:cs typeface="Arial"/>
              </a:rPr>
              <a:t>ëþ1£Jl</a:t>
            </a:r>
            <a:r>
              <a:rPr dirty="0" sz="140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465" i="1">
                <a:solidFill>
                  <a:srgbClr val="00002E"/>
                </a:solidFill>
                <a:latin typeface="Arial"/>
                <a:cs typeface="Arial"/>
              </a:rPr>
              <a:t>þÿ</a:t>
            </a:r>
            <a:r>
              <a:rPr dirty="0" sz="140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140" i="1">
                <a:solidFill>
                  <a:srgbClr val="00002E"/>
                </a:solidFill>
                <a:latin typeface="Arial"/>
                <a:cs typeface="Arial"/>
              </a:rPr>
              <a:t>ecė</a:t>
            </a:r>
            <a:r>
              <a:rPr dirty="0" sz="1400" spc="4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385" i="1">
                <a:solidFill>
                  <a:srgbClr val="00002E"/>
                </a:solidFill>
                <a:latin typeface="Arial"/>
                <a:cs typeface="Arial"/>
              </a:rPr>
              <a:t>73i</a:t>
            </a:r>
            <a:r>
              <a:rPr dirty="0" sz="140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204" i="1">
                <a:solidFill>
                  <a:srgbClr val="00002E"/>
                </a:solidFill>
                <a:latin typeface="Arial"/>
                <a:cs typeface="Arial"/>
              </a:rPr>
              <a:t>c</a:t>
            </a:r>
            <a:r>
              <a:rPr dirty="0" baseline="13888" sz="2100" spc="-307" i="1">
                <a:solidFill>
                  <a:srgbClr val="00002E"/>
                </a:solidFill>
                <a:latin typeface="Arial"/>
                <a:cs typeface="Arial"/>
              </a:rPr>
              <a:t>“</a:t>
            </a:r>
            <a:r>
              <a:rPr dirty="0" sz="1400" spc="-204" i="1">
                <a:solidFill>
                  <a:srgbClr val="00002E"/>
                </a:solidFill>
                <a:latin typeface="Arial"/>
                <a:cs typeface="Arial"/>
              </a:rPr>
              <a:t>1ė93aa</a:t>
            </a:r>
            <a:r>
              <a:rPr dirty="0" sz="1400" spc="-4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13888" sz="2100" spc="-209" i="1">
                <a:solidFill>
                  <a:srgbClr val="00002E"/>
                </a:solidFill>
                <a:latin typeface="Arial"/>
                <a:cs typeface="Arial"/>
              </a:rPr>
              <a:t>“</a:t>
            </a:r>
            <a:r>
              <a:rPr dirty="0" sz="1400" spc="-140" i="1">
                <a:solidFill>
                  <a:srgbClr val="00002E"/>
                </a:solidFill>
                <a:latin typeface="Arial"/>
                <a:cs typeface="Arial"/>
              </a:rPr>
              <a:t>1cþaÿ</a:t>
            </a:r>
            <a:r>
              <a:rPr dirty="0" sz="1400" spc="-4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13888" sz="2100" i="1">
                <a:solidFill>
                  <a:srgbClr val="00002E"/>
                </a:solidFill>
                <a:latin typeface="Arial"/>
                <a:cs typeface="Arial"/>
              </a:rPr>
              <a:t>“</a:t>
            </a:r>
            <a:r>
              <a:rPr dirty="0" sz="1400" i="1">
                <a:solidFill>
                  <a:srgbClr val="00002E"/>
                </a:solidFill>
                <a:latin typeface="Arial"/>
                <a:cs typeface="Arial"/>
              </a:rPr>
              <a:t>lþþia9</a:t>
            </a:r>
            <a:r>
              <a:rPr dirty="0" sz="1400" spc="-4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13888" sz="2100" spc="-135" i="1">
                <a:solidFill>
                  <a:srgbClr val="00002E"/>
                </a:solidFill>
                <a:latin typeface="Arial"/>
                <a:cs typeface="Arial"/>
              </a:rPr>
              <a:t>“</a:t>
            </a:r>
            <a:r>
              <a:rPr dirty="0" sz="1400" spc="-90" i="1">
                <a:solidFill>
                  <a:srgbClr val="00002E"/>
                </a:solidFill>
                <a:latin typeface="Arial"/>
                <a:cs typeface="Arial"/>
              </a:rPr>
              <a:t>l3ÿ1ÿ</a:t>
            </a:r>
            <a:r>
              <a:rPr dirty="0" sz="140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00002E"/>
                </a:solidFill>
                <a:latin typeface="Arial"/>
                <a:cs typeface="Arial"/>
              </a:rPr>
              <a:t>l/1mi</a:t>
            </a:r>
            <a:r>
              <a:rPr dirty="0" sz="140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20" i="1">
                <a:solidFill>
                  <a:srgbClr val="00002E"/>
                </a:solidFill>
                <a:latin typeface="Arial"/>
                <a:cs typeface="Arial"/>
              </a:rPr>
              <a:t>öþþÿ</a:t>
            </a:r>
            <a:endParaRPr sz="1400">
              <a:latin typeface="Arial"/>
              <a:cs typeface="Arial"/>
            </a:endParaRPr>
          </a:p>
          <a:p>
            <a:pPr algn="r" marR="30480">
              <a:lnSpc>
                <a:spcPct val="100000"/>
              </a:lnSpc>
              <a:spcBef>
                <a:spcPts val="665"/>
              </a:spcBef>
            </a:pPr>
            <a:r>
              <a:rPr dirty="0" sz="1400" spc="-10">
                <a:solidFill>
                  <a:srgbClr val="00002E"/>
                </a:solidFill>
                <a:latin typeface="Times New Roman"/>
                <a:cs typeface="Times New Roman"/>
              </a:rPr>
              <a:t>.</a:t>
            </a:r>
            <a:r>
              <a:rPr dirty="0" sz="1400" spc="-10" i="1">
                <a:solidFill>
                  <a:srgbClr val="00002E"/>
                </a:solidFill>
                <a:latin typeface="Arial"/>
                <a:cs typeface="Arial"/>
              </a:rPr>
              <a:t>3ȧąJl</a:t>
            </a:r>
            <a:endParaRPr sz="1400">
              <a:latin typeface="Arial"/>
              <a:cs typeface="Arial"/>
            </a:endParaRPr>
          </a:p>
          <a:p>
            <a:pPr algn="r" marL="224154" marR="30480" indent="-1270">
              <a:lnSpc>
                <a:spcPct val="135200"/>
              </a:lnSpc>
              <a:spcBef>
                <a:spcPts val="1320"/>
              </a:spcBef>
            </a:pPr>
            <a:r>
              <a:rPr dirty="0" sz="1400" i="1">
                <a:solidFill>
                  <a:srgbClr val="00002E"/>
                </a:solidFill>
                <a:latin typeface="Arial"/>
                <a:cs typeface="Arial"/>
              </a:rPr>
              <a:t>6þþb</a:t>
            </a:r>
            <a:r>
              <a:rPr dirty="0" sz="1400" spc="2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70">
                <a:solidFill>
                  <a:srgbClr val="00002E"/>
                </a:solidFill>
                <a:latin typeface="Times New Roman"/>
                <a:cs typeface="Times New Roman"/>
              </a:rPr>
              <a:t>:</a:t>
            </a:r>
            <a:r>
              <a:rPr dirty="0" sz="1400" spc="-70" i="1">
                <a:solidFill>
                  <a:srgbClr val="00002E"/>
                </a:solidFill>
                <a:latin typeface="Arial"/>
                <a:cs typeface="Arial"/>
              </a:rPr>
              <a:t>ëcżi31i</a:t>
            </a:r>
            <a:r>
              <a:rPr dirty="0" sz="14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70" i="1">
                <a:solidFill>
                  <a:srgbClr val="00002E"/>
                </a:solidFill>
                <a:latin typeface="Arial"/>
                <a:cs typeface="Arial"/>
              </a:rPr>
              <a:t>ëþz1ÿ</a:t>
            </a:r>
            <a:r>
              <a:rPr dirty="0" sz="1400" spc="-7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5952" sz="2100" spc="-157" i="1">
                <a:solidFill>
                  <a:srgbClr val="00002E"/>
                </a:solidFill>
                <a:latin typeface="Arial"/>
                <a:cs typeface="Arial"/>
              </a:rPr>
              <a:t>“</a:t>
            </a:r>
            <a:r>
              <a:rPr dirty="0" sz="1400" spc="-105" i="1">
                <a:solidFill>
                  <a:srgbClr val="00002E"/>
                </a:solidFill>
                <a:latin typeface="Arial"/>
                <a:cs typeface="Arial"/>
              </a:rPr>
              <a:t>ÿ1þcÿl</a:t>
            </a:r>
            <a:r>
              <a:rPr dirty="0" sz="14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180" i="1">
                <a:solidFill>
                  <a:srgbClr val="00002E"/>
                </a:solidFill>
                <a:latin typeface="Arial"/>
                <a:cs typeface="Arial"/>
              </a:rPr>
              <a:t>y9ÿl</a:t>
            </a:r>
            <a:r>
              <a:rPr dirty="0" sz="1400" spc="2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00002E"/>
                </a:solidFill>
                <a:latin typeface="Arial"/>
                <a:cs typeface="Arial"/>
              </a:rPr>
              <a:t>eiþcąë</a:t>
            </a:r>
            <a:r>
              <a:rPr dirty="0" sz="14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110" i="1">
                <a:solidFill>
                  <a:srgbClr val="00002E"/>
                </a:solidFill>
                <a:latin typeface="Arial"/>
                <a:cs typeface="Arial"/>
              </a:rPr>
              <a:t>þþi</a:t>
            </a:r>
            <a:r>
              <a:rPr dirty="0" sz="14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40" i="1">
                <a:solidFill>
                  <a:srgbClr val="00002E"/>
                </a:solidFill>
                <a:latin typeface="Arial"/>
                <a:cs typeface="Arial"/>
              </a:rPr>
              <a:t>cö3þÿ</a:t>
            </a:r>
            <a:r>
              <a:rPr dirty="0" sz="14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10" i="1">
                <a:solidFill>
                  <a:srgbClr val="00002E"/>
                </a:solidFill>
                <a:latin typeface="Arial"/>
                <a:cs typeface="Arial"/>
              </a:rPr>
              <a:t>ëi/1zJl</a:t>
            </a:r>
            <a:r>
              <a:rPr dirty="0" sz="1400" spc="2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340" i="1">
                <a:solidFill>
                  <a:srgbClr val="00002E"/>
                </a:solidFill>
                <a:latin typeface="Arial"/>
                <a:cs typeface="Arial"/>
              </a:rPr>
              <a:t>jm</a:t>
            </a:r>
            <a:r>
              <a:rPr dirty="0" sz="14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40" i="1">
                <a:solidFill>
                  <a:srgbClr val="00002E"/>
                </a:solidFill>
                <a:latin typeface="Arial"/>
                <a:cs typeface="Arial"/>
              </a:rPr>
              <a:t>þė </a:t>
            </a:r>
            <a:r>
              <a:rPr dirty="0" sz="1400" spc="-90" i="1">
                <a:solidFill>
                  <a:srgbClr val="00002E"/>
                </a:solidFill>
                <a:latin typeface="Arial"/>
                <a:cs typeface="Arial"/>
              </a:rPr>
              <a:t>ëcĩ1iccml</a:t>
            </a:r>
            <a:r>
              <a:rPr dirty="0" sz="1400" spc="2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100" i="1">
                <a:solidFill>
                  <a:srgbClr val="00002E"/>
                </a:solidFill>
                <a:latin typeface="Arial"/>
                <a:cs typeface="Arial"/>
              </a:rPr>
              <a:t>ëþbþa</a:t>
            </a:r>
            <a:r>
              <a:rPr dirty="0" sz="14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330" i="1">
                <a:solidFill>
                  <a:srgbClr val="00002E"/>
                </a:solidFill>
                <a:latin typeface="Arial"/>
                <a:cs typeface="Arial"/>
              </a:rPr>
              <a:t>yľ</a:t>
            </a:r>
            <a:r>
              <a:rPr dirty="0" sz="14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105" i="1">
                <a:solidFill>
                  <a:srgbClr val="00002E"/>
                </a:solidFill>
                <a:latin typeface="Arial"/>
                <a:cs typeface="Arial"/>
              </a:rPr>
              <a:t>ö31ÿľ</a:t>
            </a:r>
            <a:r>
              <a:rPr dirty="0" sz="14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160" i="1">
                <a:solidFill>
                  <a:srgbClr val="00002E"/>
                </a:solidFill>
                <a:latin typeface="Arial"/>
                <a:cs typeface="Arial"/>
              </a:rPr>
              <a:t>ö3£þþJl</a:t>
            </a:r>
            <a:r>
              <a:rPr dirty="0" sz="14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85" i="1">
                <a:solidFill>
                  <a:srgbClr val="00002E"/>
                </a:solidFill>
                <a:latin typeface="Arial"/>
                <a:cs typeface="Arial"/>
              </a:rPr>
              <a:t>ëilþþJl</a:t>
            </a:r>
            <a:r>
              <a:rPr dirty="0" sz="14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45" i="1">
                <a:solidFill>
                  <a:srgbClr val="00002E"/>
                </a:solidFill>
                <a:latin typeface="Arial"/>
                <a:cs typeface="Arial"/>
              </a:rPr>
              <a:t>oþb</a:t>
            </a:r>
            <a:r>
              <a:rPr dirty="0" sz="14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00002E"/>
                </a:solidFill>
                <a:latin typeface="Arial"/>
                <a:cs typeface="Arial"/>
              </a:rPr>
              <a:t>þi1S</a:t>
            </a:r>
            <a:r>
              <a:rPr dirty="0" sz="14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114">
                <a:solidFill>
                  <a:srgbClr val="00002E"/>
                </a:solidFill>
                <a:latin typeface="Times New Roman"/>
                <a:cs typeface="Times New Roman"/>
              </a:rPr>
              <a:t>.</a:t>
            </a:r>
            <a:r>
              <a:rPr dirty="0" sz="1400" spc="-114" i="1">
                <a:solidFill>
                  <a:srgbClr val="00002E"/>
                </a:solidFill>
                <a:latin typeface="Arial"/>
                <a:cs typeface="Arial"/>
              </a:rPr>
              <a:t>eci3ë</a:t>
            </a:r>
            <a:r>
              <a:rPr dirty="0" sz="14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65" i="1">
                <a:solidFill>
                  <a:srgbClr val="00002E"/>
                </a:solidFill>
                <a:latin typeface="Arial"/>
                <a:cs typeface="Arial"/>
              </a:rPr>
              <a:t>þė</a:t>
            </a:r>
            <a:r>
              <a:rPr dirty="0" sz="14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120" i="1">
                <a:solidFill>
                  <a:srgbClr val="00002E"/>
                </a:solidFill>
                <a:latin typeface="Arial"/>
                <a:cs typeface="Arial"/>
              </a:rPr>
              <a:t>ö3ĩ16</a:t>
            </a:r>
            <a:r>
              <a:rPr dirty="0" sz="14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110" i="1">
                <a:solidFill>
                  <a:srgbClr val="00002E"/>
                </a:solidFill>
                <a:latin typeface="Arial"/>
                <a:cs typeface="Arial"/>
              </a:rPr>
              <a:t>t9Ĩ</a:t>
            </a:r>
            <a:endParaRPr sz="1400">
              <a:latin typeface="Arial"/>
              <a:cs typeface="Arial"/>
            </a:endParaRPr>
          </a:p>
          <a:p>
            <a:pPr algn="r" marR="30480">
              <a:lnSpc>
                <a:spcPct val="100000"/>
              </a:lnSpc>
              <a:spcBef>
                <a:spcPts val="665"/>
              </a:spcBef>
            </a:pPr>
            <a:r>
              <a:rPr dirty="0" sz="1400" spc="-65">
                <a:solidFill>
                  <a:srgbClr val="00002E"/>
                </a:solidFill>
                <a:latin typeface="Times New Roman"/>
                <a:cs typeface="Times New Roman"/>
              </a:rPr>
              <a:t>.</a:t>
            </a:r>
            <a:r>
              <a:rPr dirty="0" sz="1400" spc="-65" i="1">
                <a:solidFill>
                  <a:srgbClr val="00002E"/>
                </a:solidFill>
                <a:latin typeface="Arial"/>
                <a:cs typeface="Arial"/>
              </a:rPr>
              <a:t>ëa/1ë</a:t>
            </a:r>
            <a:r>
              <a:rPr dirty="0" sz="140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50" i="1">
                <a:solidFill>
                  <a:srgbClr val="00002E"/>
                </a:solidFill>
                <a:latin typeface="Arial"/>
                <a:cs typeface="Arial"/>
              </a:rPr>
              <a:t>/þþaJ</a:t>
            </a:r>
            <a:r>
              <a:rPr dirty="0" sz="140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370" i="1">
                <a:solidFill>
                  <a:srgbClr val="00002E"/>
                </a:solidFill>
                <a:latin typeface="Arial"/>
                <a:cs typeface="Arial"/>
              </a:rPr>
              <a:t>./ÿl</a:t>
            </a:r>
            <a:r>
              <a:rPr dirty="0" sz="140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125" i="1">
                <a:solidFill>
                  <a:srgbClr val="00002E"/>
                </a:solidFill>
                <a:latin typeface="Arial"/>
                <a:cs typeface="Arial"/>
              </a:rPr>
              <a:t>s1þm</a:t>
            </a:r>
            <a:r>
              <a:rPr dirty="0" sz="1400" spc="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80" i="1">
                <a:solidFill>
                  <a:srgbClr val="00002E"/>
                </a:solidFill>
                <a:latin typeface="Arial"/>
                <a:cs typeface="Arial"/>
              </a:rPr>
              <a:t>sþþcm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58787" y="5937963"/>
            <a:ext cx="1713947" cy="4094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64934" y="1286850"/>
            <a:ext cx="4023360" cy="62674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650" spc="125"/>
              <a:t>þþ</a:t>
            </a:r>
            <a:r>
              <a:rPr dirty="0" sz="3400" spc="125">
                <a:latin typeface="Calibri"/>
                <a:cs typeface="Calibri"/>
              </a:rPr>
              <a:t>ÿ/</a:t>
            </a:r>
            <a:r>
              <a:rPr dirty="0" sz="3950" spc="125">
                <a:latin typeface="Verdana"/>
                <a:cs typeface="Verdana"/>
              </a:rPr>
              <a:t>ÿ</a:t>
            </a:r>
            <a:r>
              <a:rPr dirty="0" sz="3400" spc="125">
                <a:latin typeface="Calibri"/>
                <a:cs typeface="Calibri"/>
              </a:rPr>
              <a:t>'</a:t>
            </a:r>
            <a:r>
              <a:rPr dirty="0" sz="3400" spc="155">
                <a:latin typeface="Calibri"/>
                <a:cs typeface="Calibri"/>
              </a:rPr>
              <a:t> </a:t>
            </a:r>
            <a:r>
              <a:rPr dirty="0" sz="1650" spc="365"/>
              <a:t>/</a:t>
            </a:r>
            <a:r>
              <a:rPr dirty="0" sz="3400" spc="365">
                <a:latin typeface="Calibri"/>
                <a:cs typeface="Calibri"/>
              </a:rPr>
              <a:t>þ</a:t>
            </a:r>
            <a:r>
              <a:rPr dirty="0" sz="1650" spc="365"/>
              <a:t>þ</a:t>
            </a:r>
            <a:r>
              <a:rPr dirty="0" sz="3400" spc="365">
                <a:latin typeface="Comic Sans MS"/>
                <a:cs typeface="Comic Sans MS"/>
              </a:rPr>
              <a:t>þ</a:t>
            </a:r>
            <a:r>
              <a:rPr dirty="0" sz="1650" spc="365"/>
              <a:t>þ</a:t>
            </a:r>
            <a:r>
              <a:rPr dirty="0" sz="3400" spc="365">
                <a:latin typeface="Comic Sans MS"/>
                <a:cs typeface="Comic Sans MS"/>
              </a:rPr>
              <a:t>ÿ</a:t>
            </a:r>
            <a:r>
              <a:rPr dirty="0" sz="3400" spc="365">
                <a:latin typeface="Calibri"/>
                <a:cs typeface="Calibri"/>
              </a:rPr>
              <a:t>'</a:t>
            </a:r>
            <a:r>
              <a:rPr dirty="0" sz="1650" spc="365"/>
              <a:t>N</a:t>
            </a:r>
            <a:r>
              <a:rPr dirty="0" sz="1650" spc="100"/>
              <a:t> </a:t>
            </a:r>
            <a:r>
              <a:rPr dirty="0" sz="1650" spc="-10"/>
              <a:t>þþ</a:t>
            </a:r>
            <a:r>
              <a:rPr dirty="0" sz="3400" spc="-10">
                <a:latin typeface="Comic Sans MS"/>
                <a:cs typeface="Comic Sans MS"/>
              </a:rPr>
              <a:t>þþ</a:t>
            </a:r>
            <a:r>
              <a:rPr dirty="0" sz="3400" spc="-10">
                <a:latin typeface="Calibri"/>
                <a:cs typeface="Calibri"/>
              </a:rPr>
              <a:t>þ</a:t>
            </a:r>
            <a:r>
              <a:rPr dirty="0" sz="3400" spc="-10">
                <a:latin typeface="Comic Sans MS"/>
                <a:cs typeface="Comic Sans MS"/>
              </a:rPr>
              <a:t>ÿ</a:t>
            </a:r>
            <a:r>
              <a:rPr dirty="0" sz="3400" spc="-10">
                <a:latin typeface="Calibri"/>
                <a:cs typeface="Calibri"/>
              </a:rPr>
              <a:t>'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7524750" y="2305049"/>
            <a:ext cx="3248025" cy="2752725"/>
            <a:chOff x="7524750" y="2305049"/>
            <a:chExt cx="3248025" cy="2752725"/>
          </a:xfrm>
        </p:grpSpPr>
        <p:sp>
          <p:nvSpPr>
            <p:cNvPr id="4" name="object 4" descr=""/>
            <p:cNvSpPr/>
            <p:nvPr/>
          </p:nvSpPr>
          <p:spPr>
            <a:xfrm>
              <a:off x="7534275" y="2314574"/>
              <a:ext cx="3228975" cy="2733675"/>
            </a:xfrm>
            <a:custGeom>
              <a:avLst/>
              <a:gdLst/>
              <a:ahLst/>
              <a:cxnLst/>
              <a:rect l="l" t="t" r="r" b="b"/>
              <a:pathLst>
                <a:path w="3228975" h="2733675">
                  <a:moveTo>
                    <a:pt x="3012071" y="0"/>
                  </a:moveTo>
                  <a:lnTo>
                    <a:pt x="216903" y="0"/>
                  </a:lnTo>
                  <a:lnTo>
                    <a:pt x="209575" y="355"/>
                  </a:lnTo>
                  <a:lnTo>
                    <a:pt x="166179" y="7518"/>
                  </a:lnTo>
                  <a:lnTo>
                    <a:pt x="125018" y="23012"/>
                  </a:lnTo>
                  <a:lnTo>
                    <a:pt x="87668" y="46240"/>
                  </a:lnTo>
                  <a:lnTo>
                    <a:pt x="55562" y="76301"/>
                  </a:lnTo>
                  <a:lnTo>
                    <a:pt x="29933" y="112064"/>
                  </a:lnTo>
                  <a:lnTo>
                    <a:pt x="11785" y="152120"/>
                  </a:lnTo>
                  <a:lnTo>
                    <a:pt x="1803" y="194957"/>
                  </a:lnTo>
                  <a:lnTo>
                    <a:pt x="0" y="216903"/>
                  </a:lnTo>
                  <a:lnTo>
                    <a:pt x="0" y="2509431"/>
                  </a:lnTo>
                  <a:lnTo>
                    <a:pt x="0" y="2516771"/>
                  </a:lnTo>
                  <a:lnTo>
                    <a:pt x="5740" y="2560383"/>
                  </a:lnTo>
                  <a:lnTo>
                    <a:pt x="19875" y="2602026"/>
                  </a:lnTo>
                  <a:lnTo>
                    <a:pt x="41871" y="2640114"/>
                  </a:lnTo>
                  <a:lnTo>
                    <a:pt x="70866" y="2673184"/>
                  </a:lnTo>
                  <a:lnTo>
                    <a:pt x="105765" y="2699956"/>
                  </a:lnTo>
                  <a:lnTo>
                    <a:pt x="145211" y="2719412"/>
                  </a:lnTo>
                  <a:lnTo>
                    <a:pt x="187693" y="2730804"/>
                  </a:lnTo>
                  <a:lnTo>
                    <a:pt x="216903" y="2733675"/>
                  </a:lnTo>
                  <a:lnTo>
                    <a:pt x="3012071" y="2733675"/>
                  </a:lnTo>
                  <a:lnTo>
                    <a:pt x="3055683" y="2727934"/>
                  </a:lnTo>
                  <a:lnTo>
                    <a:pt x="3097326" y="2713786"/>
                  </a:lnTo>
                  <a:lnTo>
                    <a:pt x="3135414" y="2691803"/>
                  </a:lnTo>
                  <a:lnTo>
                    <a:pt x="3168484" y="2662796"/>
                  </a:lnTo>
                  <a:lnTo>
                    <a:pt x="3195256" y="2627909"/>
                  </a:lnTo>
                  <a:lnTo>
                    <a:pt x="3214712" y="2588463"/>
                  </a:lnTo>
                  <a:lnTo>
                    <a:pt x="3226092" y="2545969"/>
                  </a:lnTo>
                  <a:lnTo>
                    <a:pt x="3228975" y="2516771"/>
                  </a:lnTo>
                  <a:lnTo>
                    <a:pt x="3228975" y="216903"/>
                  </a:lnTo>
                  <a:lnTo>
                    <a:pt x="3223234" y="173291"/>
                  </a:lnTo>
                  <a:lnTo>
                    <a:pt x="3209086" y="131648"/>
                  </a:lnTo>
                  <a:lnTo>
                    <a:pt x="3187103" y="93548"/>
                  </a:lnTo>
                  <a:lnTo>
                    <a:pt x="3158109" y="60490"/>
                  </a:lnTo>
                  <a:lnTo>
                    <a:pt x="3123209" y="33705"/>
                  </a:lnTo>
                  <a:lnTo>
                    <a:pt x="3083763" y="14262"/>
                  </a:lnTo>
                  <a:lnTo>
                    <a:pt x="3041269" y="2870"/>
                  </a:lnTo>
                  <a:lnTo>
                    <a:pt x="3019399" y="355"/>
                  </a:lnTo>
                  <a:lnTo>
                    <a:pt x="3012071" y="0"/>
                  </a:lnTo>
                  <a:close/>
                </a:path>
              </a:pathLst>
            </a:custGeom>
            <a:solidFill>
              <a:srgbClr val="F3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534275" y="2314574"/>
              <a:ext cx="3228975" cy="2733675"/>
            </a:xfrm>
            <a:custGeom>
              <a:avLst/>
              <a:gdLst/>
              <a:ahLst/>
              <a:cxnLst/>
              <a:rect l="l" t="t" r="r" b="b"/>
              <a:pathLst>
                <a:path w="3228975" h="2733675">
                  <a:moveTo>
                    <a:pt x="0" y="2509431"/>
                  </a:moveTo>
                  <a:lnTo>
                    <a:pt x="0" y="224243"/>
                  </a:lnTo>
                  <a:lnTo>
                    <a:pt x="0" y="216903"/>
                  </a:lnTo>
                  <a:lnTo>
                    <a:pt x="368" y="209575"/>
                  </a:lnTo>
                  <a:lnTo>
                    <a:pt x="7531" y="166179"/>
                  </a:lnTo>
                  <a:lnTo>
                    <a:pt x="17068" y="138430"/>
                  </a:lnTo>
                  <a:lnTo>
                    <a:pt x="19875" y="131648"/>
                  </a:lnTo>
                  <a:lnTo>
                    <a:pt x="23025" y="125006"/>
                  </a:lnTo>
                  <a:lnTo>
                    <a:pt x="26479" y="118541"/>
                  </a:lnTo>
                  <a:lnTo>
                    <a:pt x="29933" y="112064"/>
                  </a:lnTo>
                  <a:lnTo>
                    <a:pt x="33705" y="105765"/>
                  </a:lnTo>
                  <a:lnTo>
                    <a:pt x="37795" y="99656"/>
                  </a:lnTo>
                  <a:lnTo>
                    <a:pt x="41871" y="93548"/>
                  </a:lnTo>
                  <a:lnTo>
                    <a:pt x="46240" y="87655"/>
                  </a:lnTo>
                  <a:lnTo>
                    <a:pt x="50901" y="81991"/>
                  </a:lnTo>
                  <a:lnTo>
                    <a:pt x="55562" y="76301"/>
                  </a:lnTo>
                  <a:lnTo>
                    <a:pt x="87668" y="46240"/>
                  </a:lnTo>
                  <a:lnTo>
                    <a:pt x="99656" y="37795"/>
                  </a:lnTo>
                  <a:lnTo>
                    <a:pt x="105765" y="33705"/>
                  </a:lnTo>
                  <a:lnTo>
                    <a:pt x="112052" y="29933"/>
                  </a:lnTo>
                  <a:lnTo>
                    <a:pt x="118541" y="26479"/>
                  </a:lnTo>
                  <a:lnTo>
                    <a:pt x="125018" y="23012"/>
                  </a:lnTo>
                  <a:lnTo>
                    <a:pt x="159156" y="9652"/>
                  </a:lnTo>
                  <a:lnTo>
                    <a:pt x="166179" y="7518"/>
                  </a:lnTo>
                  <a:lnTo>
                    <a:pt x="173291" y="5740"/>
                  </a:lnTo>
                  <a:lnTo>
                    <a:pt x="180505" y="4305"/>
                  </a:lnTo>
                  <a:lnTo>
                    <a:pt x="187706" y="2870"/>
                  </a:lnTo>
                  <a:lnTo>
                    <a:pt x="194957" y="1790"/>
                  </a:lnTo>
                  <a:lnTo>
                    <a:pt x="202260" y="1079"/>
                  </a:lnTo>
                  <a:lnTo>
                    <a:pt x="209575" y="355"/>
                  </a:lnTo>
                  <a:lnTo>
                    <a:pt x="216903" y="0"/>
                  </a:lnTo>
                  <a:lnTo>
                    <a:pt x="224243" y="0"/>
                  </a:lnTo>
                  <a:lnTo>
                    <a:pt x="3004731" y="0"/>
                  </a:lnTo>
                  <a:lnTo>
                    <a:pt x="3012071" y="0"/>
                  </a:lnTo>
                  <a:lnTo>
                    <a:pt x="3019399" y="355"/>
                  </a:lnTo>
                  <a:lnTo>
                    <a:pt x="3026702" y="1079"/>
                  </a:lnTo>
                  <a:lnTo>
                    <a:pt x="3034017" y="1790"/>
                  </a:lnTo>
                  <a:lnTo>
                    <a:pt x="3069818" y="9652"/>
                  </a:lnTo>
                  <a:lnTo>
                    <a:pt x="3076854" y="11785"/>
                  </a:lnTo>
                  <a:lnTo>
                    <a:pt x="3110433" y="26479"/>
                  </a:lnTo>
                  <a:lnTo>
                    <a:pt x="3116922" y="29933"/>
                  </a:lnTo>
                  <a:lnTo>
                    <a:pt x="3123209" y="33705"/>
                  </a:lnTo>
                  <a:lnTo>
                    <a:pt x="3129318" y="37795"/>
                  </a:lnTo>
                  <a:lnTo>
                    <a:pt x="3135426" y="41871"/>
                  </a:lnTo>
                  <a:lnTo>
                    <a:pt x="3163290" y="65684"/>
                  </a:lnTo>
                  <a:lnTo>
                    <a:pt x="3168484" y="70878"/>
                  </a:lnTo>
                  <a:lnTo>
                    <a:pt x="3173412" y="76301"/>
                  </a:lnTo>
                  <a:lnTo>
                    <a:pt x="3178073" y="81991"/>
                  </a:lnTo>
                  <a:lnTo>
                    <a:pt x="3182734" y="87655"/>
                  </a:lnTo>
                  <a:lnTo>
                    <a:pt x="3187103" y="93548"/>
                  </a:lnTo>
                  <a:lnTo>
                    <a:pt x="3191179" y="99656"/>
                  </a:lnTo>
                  <a:lnTo>
                    <a:pt x="3195256" y="105765"/>
                  </a:lnTo>
                  <a:lnTo>
                    <a:pt x="3199028" y="112064"/>
                  </a:lnTo>
                  <a:lnTo>
                    <a:pt x="3202495" y="118541"/>
                  </a:lnTo>
                  <a:lnTo>
                    <a:pt x="3205962" y="125006"/>
                  </a:lnTo>
                  <a:lnTo>
                    <a:pt x="3221443" y="166179"/>
                  </a:lnTo>
                  <a:lnTo>
                    <a:pt x="3228606" y="209575"/>
                  </a:lnTo>
                  <a:lnTo>
                    <a:pt x="3228975" y="216903"/>
                  </a:lnTo>
                  <a:lnTo>
                    <a:pt x="3228975" y="224243"/>
                  </a:lnTo>
                  <a:lnTo>
                    <a:pt x="3228975" y="2509431"/>
                  </a:lnTo>
                  <a:lnTo>
                    <a:pt x="3228975" y="2516771"/>
                  </a:lnTo>
                  <a:lnTo>
                    <a:pt x="3228606" y="2524099"/>
                  </a:lnTo>
                  <a:lnTo>
                    <a:pt x="3221443" y="2567495"/>
                  </a:lnTo>
                  <a:lnTo>
                    <a:pt x="3219310" y="2574518"/>
                  </a:lnTo>
                  <a:lnTo>
                    <a:pt x="3217176" y="2581554"/>
                  </a:lnTo>
                  <a:lnTo>
                    <a:pt x="3199028" y="2621610"/>
                  </a:lnTo>
                  <a:lnTo>
                    <a:pt x="3191179" y="2634005"/>
                  </a:lnTo>
                  <a:lnTo>
                    <a:pt x="3187103" y="2640114"/>
                  </a:lnTo>
                  <a:lnTo>
                    <a:pt x="3182734" y="2646006"/>
                  </a:lnTo>
                  <a:lnTo>
                    <a:pt x="3178073" y="2651683"/>
                  </a:lnTo>
                  <a:lnTo>
                    <a:pt x="3173412" y="2657360"/>
                  </a:lnTo>
                  <a:lnTo>
                    <a:pt x="3168484" y="2662796"/>
                  </a:lnTo>
                  <a:lnTo>
                    <a:pt x="3163290" y="2667990"/>
                  </a:lnTo>
                  <a:lnTo>
                    <a:pt x="3158109" y="2673184"/>
                  </a:lnTo>
                  <a:lnTo>
                    <a:pt x="3129305" y="2695879"/>
                  </a:lnTo>
                  <a:lnTo>
                    <a:pt x="3123209" y="2699956"/>
                  </a:lnTo>
                  <a:lnTo>
                    <a:pt x="3116910" y="2703728"/>
                  </a:lnTo>
                  <a:lnTo>
                    <a:pt x="3110433" y="2707195"/>
                  </a:lnTo>
                  <a:lnTo>
                    <a:pt x="3103956" y="2710662"/>
                  </a:lnTo>
                  <a:lnTo>
                    <a:pt x="3062795" y="2726143"/>
                  </a:lnTo>
                  <a:lnTo>
                    <a:pt x="3026702" y="2732595"/>
                  </a:lnTo>
                  <a:lnTo>
                    <a:pt x="3019399" y="2733319"/>
                  </a:lnTo>
                  <a:lnTo>
                    <a:pt x="3012071" y="2733675"/>
                  </a:lnTo>
                  <a:lnTo>
                    <a:pt x="3004731" y="2733675"/>
                  </a:lnTo>
                  <a:lnTo>
                    <a:pt x="224243" y="2733675"/>
                  </a:lnTo>
                  <a:lnTo>
                    <a:pt x="216903" y="2733675"/>
                  </a:lnTo>
                  <a:lnTo>
                    <a:pt x="209575" y="2733319"/>
                  </a:lnTo>
                  <a:lnTo>
                    <a:pt x="202260" y="2732595"/>
                  </a:lnTo>
                  <a:lnTo>
                    <a:pt x="194957" y="2731871"/>
                  </a:lnTo>
                  <a:lnTo>
                    <a:pt x="187693" y="2730804"/>
                  </a:lnTo>
                  <a:lnTo>
                    <a:pt x="180492" y="2729369"/>
                  </a:lnTo>
                  <a:lnTo>
                    <a:pt x="173291" y="2727934"/>
                  </a:lnTo>
                  <a:lnTo>
                    <a:pt x="131648" y="2713786"/>
                  </a:lnTo>
                  <a:lnTo>
                    <a:pt x="118541" y="2707195"/>
                  </a:lnTo>
                  <a:lnTo>
                    <a:pt x="112052" y="2703728"/>
                  </a:lnTo>
                  <a:lnTo>
                    <a:pt x="105765" y="2699956"/>
                  </a:lnTo>
                  <a:lnTo>
                    <a:pt x="99656" y="2695879"/>
                  </a:lnTo>
                  <a:lnTo>
                    <a:pt x="93548" y="2691803"/>
                  </a:lnTo>
                  <a:lnTo>
                    <a:pt x="60490" y="2662796"/>
                  </a:lnTo>
                  <a:lnTo>
                    <a:pt x="50901" y="2651683"/>
                  </a:lnTo>
                  <a:lnTo>
                    <a:pt x="46240" y="2646006"/>
                  </a:lnTo>
                  <a:lnTo>
                    <a:pt x="41871" y="2640114"/>
                  </a:lnTo>
                  <a:lnTo>
                    <a:pt x="37795" y="2634005"/>
                  </a:lnTo>
                  <a:lnTo>
                    <a:pt x="33705" y="2627909"/>
                  </a:lnTo>
                  <a:lnTo>
                    <a:pt x="17068" y="2595245"/>
                  </a:lnTo>
                  <a:lnTo>
                    <a:pt x="14262" y="2588463"/>
                  </a:lnTo>
                  <a:lnTo>
                    <a:pt x="2882" y="2545969"/>
                  </a:lnTo>
                  <a:lnTo>
                    <a:pt x="0" y="2516771"/>
                  </a:lnTo>
                  <a:lnTo>
                    <a:pt x="0" y="2509431"/>
                  </a:lnTo>
                  <a:close/>
                </a:path>
              </a:pathLst>
            </a:custGeom>
            <a:ln w="19050">
              <a:solidFill>
                <a:srgbClr val="2D4D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0010775" y="2514599"/>
              <a:ext cx="561975" cy="561975"/>
            </a:xfrm>
            <a:custGeom>
              <a:avLst/>
              <a:gdLst/>
              <a:ahLst/>
              <a:cxnLst/>
              <a:rect l="l" t="t" r="r" b="b"/>
              <a:pathLst>
                <a:path w="561975" h="561975">
                  <a:moveTo>
                    <a:pt x="280987" y="0"/>
                  </a:moveTo>
                  <a:lnTo>
                    <a:pt x="239755" y="3038"/>
                  </a:lnTo>
                  <a:lnTo>
                    <a:pt x="199415" y="12103"/>
                  </a:lnTo>
                  <a:lnTo>
                    <a:pt x="160848" y="26976"/>
                  </a:lnTo>
                  <a:lnTo>
                    <a:pt x="124879" y="47358"/>
                  </a:lnTo>
                  <a:lnTo>
                    <a:pt x="92289" y="72790"/>
                  </a:lnTo>
                  <a:lnTo>
                    <a:pt x="63779" y="102730"/>
                  </a:lnTo>
                  <a:lnTo>
                    <a:pt x="39976" y="136531"/>
                  </a:lnTo>
                  <a:lnTo>
                    <a:pt x="21386" y="173456"/>
                  </a:lnTo>
                  <a:lnTo>
                    <a:pt x="8416" y="212713"/>
                  </a:lnTo>
                  <a:lnTo>
                    <a:pt x="1358" y="253441"/>
                  </a:lnTo>
                  <a:lnTo>
                    <a:pt x="0" y="280987"/>
                  </a:lnTo>
                  <a:lnTo>
                    <a:pt x="85" y="287886"/>
                  </a:lnTo>
                  <a:lnTo>
                    <a:pt x="4136" y="329023"/>
                  </a:lnTo>
                  <a:lnTo>
                    <a:pt x="14184" y="369126"/>
                  </a:lnTo>
                  <a:lnTo>
                    <a:pt x="30003" y="407324"/>
                  </a:lnTo>
                  <a:lnTo>
                    <a:pt x="51258" y="442787"/>
                  </a:lnTo>
                  <a:lnTo>
                    <a:pt x="77481" y="474737"/>
                  </a:lnTo>
                  <a:lnTo>
                    <a:pt x="108114" y="502506"/>
                  </a:lnTo>
                  <a:lnTo>
                    <a:pt x="142483" y="525473"/>
                  </a:lnTo>
                  <a:lnTo>
                    <a:pt x="179859" y="543147"/>
                  </a:lnTo>
                  <a:lnTo>
                    <a:pt x="219423" y="555143"/>
                  </a:lnTo>
                  <a:lnTo>
                    <a:pt x="260313" y="561214"/>
                  </a:lnTo>
                  <a:lnTo>
                    <a:pt x="280987" y="561975"/>
                  </a:lnTo>
                  <a:lnTo>
                    <a:pt x="287886" y="561891"/>
                  </a:lnTo>
                  <a:lnTo>
                    <a:pt x="329018" y="557837"/>
                  </a:lnTo>
                  <a:lnTo>
                    <a:pt x="369132" y="547790"/>
                  </a:lnTo>
                  <a:lnTo>
                    <a:pt x="407324" y="531974"/>
                  </a:lnTo>
                  <a:lnTo>
                    <a:pt x="442787" y="510713"/>
                  </a:lnTo>
                  <a:lnTo>
                    <a:pt x="474737" y="484493"/>
                  </a:lnTo>
                  <a:lnTo>
                    <a:pt x="502506" y="453860"/>
                  </a:lnTo>
                  <a:lnTo>
                    <a:pt x="525473" y="419491"/>
                  </a:lnTo>
                  <a:lnTo>
                    <a:pt x="543147" y="382110"/>
                  </a:lnTo>
                  <a:lnTo>
                    <a:pt x="555149" y="342551"/>
                  </a:lnTo>
                  <a:lnTo>
                    <a:pt x="561208" y="301650"/>
                  </a:lnTo>
                  <a:lnTo>
                    <a:pt x="561975" y="280987"/>
                  </a:lnTo>
                  <a:lnTo>
                    <a:pt x="561889" y="274086"/>
                  </a:lnTo>
                  <a:lnTo>
                    <a:pt x="557838" y="232951"/>
                  </a:lnTo>
                  <a:lnTo>
                    <a:pt x="547790" y="192841"/>
                  </a:lnTo>
                  <a:lnTo>
                    <a:pt x="531974" y="154650"/>
                  </a:lnTo>
                  <a:lnTo>
                    <a:pt x="510713" y="119193"/>
                  </a:lnTo>
                  <a:lnTo>
                    <a:pt x="484493" y="87237"/>
                  </a:lnTo>
                  <a:lnTo>
                    <a:pt x="453860" y="59472"/>
                  </a:lnTo>
                  <a:lnTo>
                    <a:pt x="419490" y="36506"/>
                  </a:lnTo>
                  <a:lnTo>
                    <a:pt x="382104" y="18827"/>
                  </a:lnTo>
                  <a:lnTo>
                    <a:pt x="342551" y="6823"/>
                  </a:lnTo>
                  <a:lnTo>
                    <a:pt x="301656" y="760"/>
                  </a:lnTo>
                  <a:lnTo>
                    <a:pt x="280987" y="0"/>
                  </a:lnTo>
                  <a:close/>
                </a:path>
              </a:pathLst>
            </a:custGeom>
            <a:solidFill>
              <a:srgbClr val="2D4D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63175" y="2661517"/>
              <a:ext cx="257958" cy="263504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7761181" y="3204117"/>
            <a:ext cx="2821305" cy="16186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322705">
              <a:lnSpc>
                <a:spcPct val="100000"/>
              </a:lnSpc>
              <a:spcBef>
                <a:spcPts val="120"/>
              </a:spcBef>
            </a:pPr>
            <a:r>
              <a:rPr dirty="0" sz="1900" spc="-35">
                <a:solidFill>
                  <a:srgbClr val="00002E"/>
                </a:solidFill>
                <a:latin typeface="Calibri"/>
                <a:cs typeface="Calibri"/>
              </a:rPr>
              <a:t>þþÿ</a:t>
            </a:r>
            <a:r>
              <a:rPr dirty="0" sz="1700" spc="-35">
                <a:solidFill>
                  <a:srgbClr val="00002E"/>
                </a:solidFill>
                <a:latin typeface="Times New Roman"/>
                <a:cs typeface="Times New Roman"/>
              </a:rPr>
              <a:t>/þ</a:t>
            </a:r>
            <a:r>
              <a:rPr dirty="0" sz="1850" spc="-35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r>
              <a:rPr dirty="0" sz="1950" spc="-35">
                <a:solidFill>
                  <a:srgbClr val="00002E"/>
                </a:solidFill>
                <a:latin typeface="Verdana"/>
                <a:cs typeface="Verdana"/>
              </a:rPr>
              <a:t>ÿ</a:t>
            </a:r>
            <a:r>
              <a:rPr dirty="0" sz="1700" spc="-35">
                <a:solidFill>
                  <a:srgbClr val="00002E"/>
                </a:solidFill>
                <a:latin typeface="Times New Roman"/>
                <a:cs typeface="Times New Roman"/>
              </a:rPr>
              <a:t>'</a:t>
            </a:r>
            <a:r>
              <a:rPr dirty="0" sz="1700" spc="-70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1900" spc="-120">
                <a:solidFill>
                  <a:srgbClr val="00002E"/>
                </a:solidFill>
                <a:latin typeface="Calibri"/>
                <a:cs typeface="Calibri"/>
              </a:rPr>
              <a:t>þÿþ</a:t>
            </a:r>
            <a:r>
              <a:rPr dirty="0" sz="1850" spc="-120">
                <a:solidFill>
                  <a:srgbClr val="00002E"/>
                </a:solidFill>
                <a:latin typeface="Times New Roman"/>
                <a:cs typeface="Times New Roman"/>
              </a:rPr>
              <a:t>þ</a:t>
            </a:r>
            <a:r>
              <a:rPr dirty="0" sz="1700" spc="-120">
                <a:solidFill>
                  <a:srgbClr val="00002E"/>
                </a:solidFill>
                <a:latin typeface="Times New Roman"/>
                <a:cs typeface="Times New Roman"/>
              </a:rPr>
              <a:t>þ</a:t>
            </a:r>
            <a:r>
              <a:rPr dirty="0" sz="1850" spc="-120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r>
              <a:rPr dirty="0" sz="1700" spc="-120">
                <a:solidFill>
                  <a:srgbClr val="00002E"/>
                </a:solidFill>
                <a:latin typeface="Times New Roman"/>
                <a:cs typeface="Times New Roman"/>
              </a:rPr>
              <a:t>'</a:t>
            </a:r>
            <a:endParaRPr sz="17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1310"/>
              </a:spcBef>
            </a:pPr>
            <a:r>
              <a:rPr dirty="0" sz="1450" spc="70" i="1">
                <a:solidFill>
                  <a:srgbClr val="00002E"/>
                </a:solidFill>
                <a:latin typeface="Arial"/>
                <a:cs typeface="Arial"/>
              </a:rPr>
              <a:t>þÿ/ÿl</a:t>
            </a:r>
            <a:r>
              <a:rPr dirty="0" sz="1450" spc="-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20" i="1">
                <a:solidFill>
                  <a:srgbClr val="00002E"/>
                </a:solidFill>
                <a:latin typeface="Arial"/>
                <a:cs typeface="Arial"/>
              </a:rPr>
              <a:t>þS3þi</a:t>
            </a:r>
            <a:r>
              <a:rPr dirty="0" sz="1450" spc="-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45" i="1">
                <a:solidFill>
                  <a:srgbClr val="00002E"/>
                </a:solidFill>
                <a:latin typeface="Arial"/>
                <a:cs typeface="Arial"/>
              </a:rPr>
              <a:t>þcm£a</a:t>
            </a:r>
            <a:r>
              <a:rPr dirty="0" sz="1450" spc="-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50" i="1">
                <a:solidFill>
                  <a:srgbClr val="00002E"/>
                </a:solidFill>
                <a:latin typeface="Arial"/>
                <a:cs typeface="Arial"/>
              </a:rPr>
              <a:t>þgaa</a:t>
            </a:r>
            <a:r>
              <a:rPr dirty="0" sz="1450" spc="-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50" i="1">
                <a:solidFill>
                  <a:srgbClr val="00002E"/>
                </a:solidFill>
                <a:latin typeface="Arial"/>
                <a:cs typeface="Arial"/>
              </a:rPr>
              <a:t>þė</a:t>
            </a:r>
            <a:r>
              <a:rPr dirty="0" sz="1450" spc="-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300" i="1">
                <a:solidFill>
                  <a:srgbClr val="00002E"/>
                </a:solidFill>
                <a:latin typeface="Arial"/>
                <a:cs typeface="Arial"/>
              </a:rPr>
              <a:t>73/</a:t>
            </a:r>
            <a:endParaRPr sz="1450">
              <a:latin typeface="Arial"/>
              <a:cs typeface="Arial"/>
            </a:endParaRPr>
          </a:p>
          <a:p>
            <a:pPr algn="r" marL="12700" marR="5080" indent="413384">
              <a:lnSpc>
                <a:spcPct val="133600"/>
              </a:lnSpc>
              <a:spcBef>
                <a:spcPts val="75"/>
              </a:spcBef>
            </a:pPr>
            <a:r>
              <a:rPr dirty="0" sz="1450">
                <a:solidFill>
                  <a:srgbClr val="00002E"/>
                </a:solidFill>
                <a:latin typeface="Times New Roman"/>
                <a:cs typeface="Times New Roman"/>
              </a:rPr>
              <a:t>-</a:t>
            </a:r>
            <a:r>
              <a:rPr dirty="0" sz="1450" spc="65">
                <a:solidFill>
                  <a:srgbClr val="00002E"/>
                </a:solidFill>
                <a:latin typeface="Times New Roman"/>
                <a:cs typeface="Times New Roman"/>
              </a:rPr>
              <a:t>1945</a:t>
            </a:r>
            <a:r>
              <a:rPr dirty="0" sz="1450" spc="50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1450" spc="-35" i="1">
                <a:solidFill>
                  <a:srgbClr val="00002E"/>
                </a:solidFill>
                <a:latin typeface="Arial"/>
                <a:cs typeface="Arial"/>
              </a:rPr>
              <a:t>þa1ÿ</a:t>
            </a:r>
            <a:r>
              <a:rPr dirty="0" sz="145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70" i="1">
                <a:solidFill>
                  <a:srgbClr val="00002E"/>
                </a:solidFill>
                <a:latin typeface="Arial"/>
                <a:cs typeface="Arial"/>
              </a:rPr>
              <a:t>jcÿ</a:t>
            </a:r>
            <a:r>
              <a:rPr dirty="0" sz="1450" spc="1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125" i="1">
                <a:solidFill>
                  <a:srgbClr val="00002E"/>
                </a:solidFill>
                <a:latin typeface="Arial"/>
                <a:cs typeface="Arial"/>
              </a:rPr>
              <a:t>þ£mþþÿ</a:t>
            </a:r>
            <a:r>
              <a:rPr dirty="0" sz="145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45" i="1">
                <a:solidFill>
                  <a:srgbClr val="00002E"/>
                </a:solidFill>
                <a:latin typeface="Arial"/>
                <a:cs typeface="Arial"/>
              </a:rPr>
              <a:t>3cgþJl </a:t>
            </a:r>
            <a:r>
              <a:rPr dirty="0" sz="1450" spc="400" i="1">
                <a:solidFill>
                  <a:srgbClr val="00002E"/>
                </a:solidFill>
                <a:latin typeface="Arial"/>
                <a:cs typeface="Arial"/>
              </a:rPr>
              <a:t>yÿ</a:t>
            </a:r>
            <a:r>
              <a:rPr dirty="0" sz="1450" spc="-2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i="1">
                <a:solidFill>
                  <a:srgbClr val="00002E"/>
                </a:solidFill>
                <a:latin typeface="Arial"/>
                <a:cs typeface="Arial"/>
              </a:rPr>
              <a:t>G3ai9</a:t>
            </a:r>
            <a:r>
              <a:rPr dirty="0" sz="145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130" i="1">
                <a:solidFill>
                  <a:srgbClr val="00002E"/>
                </a:solidFill>
                <a:latin typeface="Arial"/>
                <a:cs typeface="Arial"/>
              </a:rPr>
              <a:t>ecþbþa</a:t>
            </a:r>
            <a:r>
              <a:rPr dirty="0" sz="145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220" i="1">
                <a:solidFill>
                  <a:srgbClr val="00002E"/>
                </a:solidFill>
                <a:latin typeface="Arial"/>
                <a:cs typeface="Arial"/>
              </a:rPr>
              <a:t>$þa</a:t>
            </a:r>
            <a:r>
              <a:rPr dirty="0" sz="1450" spc="-2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245" i="1">
                <a:solidFill>
                  <a:srgbClr val="00002E"/>
                </a:solidFill>
                <a:latin typeface="Arial"/>
                <a:cs typeface="Arial"/>
              </a:rPr>
              <a:t>þcÿ</a:t>
            </a:r>
            <a:r>
              <a:rPr dirty="0" sz="1450" spc="-1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20" i="1">
                <a:solidFill>
                  <a:srgbClr val="00002E"/>
                </a:solidFill>
                <a:latin typeface="Arial"/>
                <a:cs typeface="Arial"/>
              </a:rPr>
              <a:t>c</a:t>
            </a:r>
            <a:r>
              <a:rPr dirty="0" sz="1450" spc="-20">
                <a:solidFill>
                  <a:srgbClr val="00002E"/>
                </a:solidFill>
                <a:latin typeface="Times New Roman"/>
                <a:cs typeface="Times New Roman"/>
              </a:rPr>
              <a:t>1950</a:t>
            </a:r>
            <a:endParaRPr sz="14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660"/>
              </a:spcBef>
            </a:pPr>
            <a:r>
              <a:rPr dirty="0" sz="1450" spc="-125">
                <a:solidFill>
                  <a:srgbClr val="00002E"/>
                </a:solidFill>
                <a:latin typeface="Times New Roman"/>
                <a:cs typeface="Times New Roman"/>
              </a:rPr>
              <a:t>.</a:t>
            </a:r>
            <a:r>
              <a:rPr dirty="0" sz="1450" spc="-125" i="1">
                <a:solidFill>
                  <a:srgbClr val="00002E"/>
                </a:solidFill>
                <a:latin typeface="Arial"/>
                <a:cs typeface="Arial"/>
              </a:rPr>
              <a:t>þþJ1aJl9</a:t>
            </a:r>
            <a:r>
              <a:rPr dirty="0" sz="1450" spc="9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95" i="1">
                <a:solidFill>
                  <a:srgbClr val="00002E"/>
                </a:solidFill>
                <a:latin typeface="Arial"/>
                <a:cs typeface="Arial"/>
              </a:rPr>
              <a:t>þm93Jl</a:t>
            </a:r>
            <a:r>
              <a:rPr dirty="0" sz="1450" spc="9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370" i="1">
                <a:solidFill>
                  <a:srgbClr val="00002E"/>
                </a:solidFill>
                <a:latin typeface="Arial"/>
                <a:cs typeface="Arial"/>
              </a:rPr>
              <a:t>./ÿl</a:t>
            </a:r>
            <a:r>
              <a:rPr dirty="0" sz="1450" spc="9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i="1">
                <a:solidFill>
                  <a:srgbClr val="00002E"/>
                </a:solidFill>
                <a:latin typeface="Arial"/>
                <a:cs typeface="Arial"/>
              </a:rPr>
              <a:t>.l31ci</a:t>
            </a:r>
            <a:r>
              <a:rPr dirty="0" sz="1450" spc="9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65" i="1">
                <a:solidFill>
                  <a:srgbClr val="00002E"/>
                </a:solidFill>
                <a:latin typeface="Arial"/>
                <a:cs typeface="Arial"/>
              </a:rPr>
              <a:t>þþÿĨ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4086225" y="2305049"/>
            <a:ext cx="3257550" cy="2752725"/>
            <a:chOff x="4086225" y="2305049"/>
            <a:chExt cx="3257550" cy="2752725"/>
          </a:xfrm>
        </p:grpSpPr>
        <p:sp>
          <p:nvSpPr>
            <p:cNvPr id="10" name="object 10" descr=""/>
            <p:cNvSpPr/>
            <p:nvPr/>
          </p:nvSpPr>
          <p:spPr>
            <a:xfrm>
              <a:off x="4095750" y="2314574"/>
              <a:ext cx="3238500" cy="2733675"/>
            </a:xfrm>
            <a:custGeom>
              <a:avLst/>
              <a:gdLst/>
              <a:ahLst/>
              <a:cxnLst/>
              <a:rect l="l" t="t" r="r" b="b"/>
              <a:pathLst>
                <a:path w="3238500" h="2733675">
                  <a:moveTo>
                    <a:pt x="3021596" y="0"/>
                  </a:moveTo>
                  <a:lnTo>
                    <a:pt x="216903" y="0"/>
                  </a:lnTo>
                  <a:lnTo>
                    <a:pt x="209575" y="355"/>
                  </a:lnTo>
                  <a:lnTo>
                    <a:pt x="166179" y="7518"/>
                  </a:lnTo>
                  <a:lnTo>
                    <a:pt x="125018" y="23012"/>
                  </a:lnTo>
                  <a:lnTo>
                    <a:pt x="87668" y="46240"/>
                  </a:lnTo>
                  <a:lnTo>
                    <a:pt x="55562" y="76301"/>
                  </a:lnTo>
                  <a:lnTo>
                    <a:pt x="29933" y="112064"/>
                  </a:lnTo>
                  <a:lnTo>
                    <a:pt x="11785" y="152120"/>
                  </a:lnTo>
                  <a:lnTo>
                    <a:pt x="1803" y="194957"/>
                  </a:lnTo>
                  <a:lnTo>
                    <a:pt x="0" y="216903"/>
                  </a:lnTo>
                  <a:lnTo>
                    <a:pt x="0" y="2509431"/>
                  </a:lnTo>
                  <a:lnTo>
                    <a:pt x="0" y="2516771"/>
                  </a:lnTo>
                  <a:lnTo>
                    <a:pt x="5740" y="2560383"/>
                  </a:lnTo>
                  <a:lnTo>
                    <a:pt x="19875" y="2602026"/>
                  </a:lnTo>
                  <a:lnTo>
                    <a:pt x="41871" y="2640114"/>
                  </a:lnTo>
                  <a:lnTo>
                    <a:pt x="70866" y="2673184"/>
                  </a:lnTo>
                  <a:lnTo>
                    <a:pt x="105765" y="2699956"/>
                  </a:lnTo>
                  <a:lnTo>
                    <a:pt x="145211" y="2719412"/>
                  </a:lnTo>
                  <a:lnTo>
                    <a:pt x="187706" y="2730804"/>
                  </a:lnTo>
                  <a:lnTo>
                    <a:pt x="216903" y="2733675"/>
                  </a:lnTo>
                  <a:lnTo>
                    <a:pt x="3021596" y="2733675"/>
                  </a:lnTo>
                  <a:lnTo>
                    <a:pt x="3065208" y="2727934"/>
                  </a:lnTo>
                  <a:lnTo>
                    <a:pt x="3106851" y="2713786"/>
                  </a:lnTo>
                  <a:lnTo>
                    <a:pt x="3144951" y="2691803"/>
                  </a:lnTo>
                  <a:lnTo>
                    <a:pt x="3178009" y="2662796"/>
                  </a:lnTo>
                  <a:lnTo>
                    <a:pt x="3204794" y="2627909"/>
                  </a:lnTo>
                  <a:lnTo>
                    <a:pt x="3224237" y="2588463"/>
                  </a:lnTo>
                  <a:lnTo>
                    <a:pt x="3235617" y="2545969"/>
                  </a:lnTo>
                  <a:lnTo>
                    <a:pt x="3238500" y="2516771"/>
                  </a:lnTo>
                  <a:lnTo>
                    <a:pt x="3238500" y="216903"/>
                  </a:lnTo>
                  <a:lnTo>
                    <a:pt x="3232759" y="173291"/>
                  </a:lnTo>
                  <a:lnTo>
                    <a:pt x="3218624" y="131648"/>
                  </a:lnTo>
                  <a:lnTo>
                    <a:pt x="3196628" y="93548"/>
                  </a:lnTo>
                  <a:lnTo>
                    <a:pt x="3167634" y="60490"/>
                  </a:lnTo>
                  <a:lnTo>
                    <a:pt x="3132734" y="33705"/>
                  </a:lnTo>
                  <a:lnTo>
                    <a:pt x="3093288" y="14262"/>
                  </a:lnTo>
                  <a:lnTo>
                    <a:pt x="3050794" y="2870"/>
                  </a:lnTo>
                  <a:lnTo>
                    <a:pt x="3028924" y="355"/>
                  </a:lnTo>
                  <a:lnTo>
                    <a:pt x="3021596" y="0"/>
                  </a:lnTo>
                  <a:close/>
                </a:path>
              </a:pathLst>
            </a:custGeom>
            <a:solidFill>
              <a:srgbClr val="F3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095750" y="2314574"/>
              <a:ext cx="3238500" cy="2733675"/>
            </a:xfrm>
            <a:custGeom>
              <a:avLst/>
              <a:gdLst/>
              <a:ahLst/>
              <a:cxnLst/>
              <a:rect l="l" t="t" r="r" b="b"/>
              <a:pathLst>
                <a:path w="3238500" h="2733675">
                  <a:moveTo>
                    <a:pt x="0" y="2509431"/>
                  </a:moveTo>
                  <a:lnTo>
                    <a:pt x="0" y="224243"/>
                  </a:lnTo>
                  <a:lnTo>
                    <a:pt x="0" y="216903"/>
                  </a:lnTo>
                  <a:lnTo>
                    <a:pt x="368" y="209575"/>
                  </a:lnTo>
                  <a:lnTo>
                    <a:pt x="7531" y="166179"/>
                  </a:lnTo>
                  <a:lnTo>
                    <a:pt x="17068" y="138430"/>
                  </a:lnTo>
                  <a:lnTo>
                    <a:pt x="19875" y="131648"/>
                  </a:lnTo>
                  <a:lnTo>
                    <a:pt x="23012" y="125006"/>
                  </a:lnTo>
                  <a:lnTo>
                    <a:pt x="26479" y="118541"/>
                  </a:lnTo>
                  <a:lnTo>
                    <a:pt x="29933" y="112064"/>
                  </a:lnTo>
                  <a:lnTo>
                    <a:pt x="33705" y="105765"/>
                  </a:lnTo>
                  <a:lnTo>
                    <a:pt x="37795" y="99656"/>
                  </a:lnTo>
                  <a:lnTo>
                    <a:pt x="41871" y="93548"/>
                  </a:lnTo>
                  <a:lnTo>
                    <a:pt x="46240" y="87655"/>
                  </a:lnTo>
                  <a:lnTo>
                    <a:pt x="50901" y="81991"/>
                  </a:lnTo>
                  <a:lnTo>
                    <a:pt x="55562" y="76301"/>
                  </a:lnTo>
                  <a:lnTo>
                    <a:pt x="87668" y="46240"/>
                  </a:lnTo>
                  <a:lnTo>
                    <a:pt x="99656" y="37795"/>
                  </a:lnTo>
                  <a:lnTo>
                    <a:pt x="105765" y="33705"/>
                  </a:lnTo>
                  <a:lnTo>
                    <a:pt x="112052" y="29933"/>
                  </a:lnTo>
                  <a:lnTo>
                    <a:pt x="118541" y="26479"/>
                  </a:lnTo>
                  <a:lnTo>
                    <a:pt x="125018" y="23012"/>
                  </a:lnTo>
                  <a:lnTo>
                    <a:pt x="159156" y="9652"/>
                  </a:lnTo>
                  <a:lnTo>
                    <a:pt x="166179" y="7518"/>
                  </a:lnTo>
                  <a:lnTo>
                    <a:pt x="173291" y="5740"/>
                  </a:lnTo>
                  <a:lnTo>
                    <a:pt x="180505" y="4305"/>
                  </a:lnTo>
                  <a:lnTo>
                    <a:pt x="187706" y="2870"/>
                  </a:lnTo>
                  <a:lnTo>
                    <a:pt x="194957" y="1790"/>
                  </a:lnTo>
                  <a:lnTo>
                    <a:pt x="202272" y="1079"/>
                  </a:lnTo>
                  <a:lnTo>
                    <a:pt x="209575" y="355"/>
                  </a:lnTo>
                  <a:lnTo>
                    <a:pt x="216903" y="0"/>
                  </a:lnTo>
                  <a:lnTo>
                    <a:pt x="224243" y="0"/>
                  </a:lnTo>
                  <a:lnTo>
                    <a:pt x="3014256" y="0"/>
                  </a:lnTo>
                  <a:lnTo>
                    <a:pt x="3021596" y="0"/>
                  </a:lnTo>
                  <a:lnTo>
                    <a:pt x="3028924" y="355"/>
                  </a:lnTo>
                  <a:lnTo>
                    <a:pt x="3036227" y="1079"/>
                  </a:lnTo>
                  <a:lnTo>
                    <a:pt x="3043542" y="1790"/>
                  </a:lnTo>
                  <a:lnTo>
                    <a:pt x="3079343" y="9652"/>
                  </a:lnTo>
                  <a:lnTo>
                    <a:pt x="3086379" y="11785"/>
                  </a:lnTo>
                  <a:lnTo>
                    <a:pt x="3119958" y="26479"/>
                  </a:lnTo>
                  <a:lnTo>
                    <a:pt x="3126447" y="29933"/>
                  </a:lnTo>
                  <a:lnTo>
                    <a:pt x="3132734" y="33705"/>
                  </a:lnTo>
                  <a:lnTo>
                    <a:pt x="3138843" y="37795"/>
                  </a:lnTo>
                  <a:lnTo>
                    <a:pt x="3144951" y="41871"/>
                  </a:lnTo>
                  <a:lnTo>
                    <a:pt x="3172815" y="65684"/>
                  </a:lnTo>
                  <a:lnTo>
                    <a:pt x="3178009" y="70878"/>
                  </a:lnTo>
                  <a:lnTo>
                    <a:pt x="3182937" y="76301"/>
                  </a:lnTo>
                  <a:lnTo>
                    <a:pt x="3187598" y="81991"/>
                  </a:lnTo>
                  <a:lnTo>
                    <a:pt x="3192259" y="87655"/>
                  </a:lnTo>
                  <a:lnTo>
                    <a:pt x="3196628" y="93548"/>
                  </a:lnTo>
                  <a:lnTo>
                    <a:pt x="3200704" y="99656"/>
                  </a:lnTo>
                  <a:lnTo>
                    <a:pt x="3204794" y="105765"/>
                  </a:lnTo>
                  <a:lnTo>
                    <a:pt x="3208566" y="112064"/>
                  </a:lnTo>
                  <a:lnTo>
                    <a:pt x="3212020" y="118541"/>
                  </a:lnTo>
                  <a:lnTo>
                    <a:pt x="3215487" y="125006"/>
                  </a:lnTo>
                  <a:lnTo>
                    <a:pt x="3218624" y="131648"/>
                  </a:lnTo>
                  <a:lnTo>
                    <a:pt x="3221431" y="138430"/>
                  </a:lnTo>
                  <a:lnTo>
                    <a:pt x="3224237" y="145211"/>
                  </a:lnTo>
                  <a:lnTo>
                    <a:pt x="3235617" y="187693"/>
                  </a:lnTo>
                  <a:lnTo>
                    <a:pt x="3238500" y="216903"/>
                  </a:lnTo>
                  <a:lnTo>
                    <a:pt x="3238500" y="224243"/>
                  </a:lnTo>
                  <a:lnTo>
                    <a:pt x="3238500" y="2509431"/>
                  </a:lnTo>
                  <a:lnTo>
                    <a:pt x="3238500" y="2516771"/>
                  </a:lnTo>
                  <a:lnTo>
                    <a:pt x="3238144" y="2524099"/>
                  </a:lnTo>
                  <a:lnTo>
                    <a:pt x="3230968" y="2567495"/>
                  </a:lnTo>
                  <a:lnTo>
                    <a:pt x="3228835" y="2574518"/>
                  </a:lnTo>
                  <a:lnTo>
                    <a:pt x="3226714" y="2581554"/>
                  </a:lnTo>
                  <a:lnTo>
                    <a:pt x="3224237" y="2588463"/>
                  </a:lnTo>
                  <a:lnTo>
                    <a:pt x="3221431" y="2595245"/>
                  </a:lnTo>
                  <a:lnTo>
                    <a:pt x="3218624" y="2602026"/>
                  </a:lnTo>
                  <a:lnTo>
                    <a:pt x="3215487" y="2608656"/>
                  </a:lnTo>
                  <a:lnTo>
                    <a:pt x="3212020" y="2615133"/>
                  </a:lnTo>
                  <a:lnTo>
                    <a:pt x="3208566" y="2621610"/>
                  </a:lnTo>
                  <a:lnTo>
                    <a:pt x="3204794" y="2627909"/>
                  </a:lnTo>
                  <a:lnTo>
                    <a:pt x="3200704" y="2634005"/>
                  </a:lnTo>
                  <a:lnTo>
                    <a:pt x="3196628" y="2640114"/>
                  </a:lnTo>
                  <a:lnTo>
                    <a:pt x="3192259" y="2646006"/>
                  </a:lnTo>
                  <a:lnTo>
                    <a:pt x="3187598" y="2651683"/>
                  </a:lnTo>
                  <a:lnTo>
                    <a:pt x="3182937" y="2657360"/>
                  </a:lnTo>
                  <a:lnTo>
                    <a:pt x="3178009" y="2662796"/>
                  </a:lnTo>
                  <a:lnTo>
                    <a:pt x="3172815" y="2667990"/>
                  </a:lnTo>
                  <a:lnTo>
                    <a:pt x="3167634" y="2673184"/>
                  </a:lnTo>
                  <a:lnTo>
                    <a:pt x="3138843" y="2695879"/>
                  </a:lnTo>
                  <a:lnTo>
                    <a:pt x="3132734" y="2699956"/>
                  </a:lnTo>
                  <a:lnTo>
                    <a:pt x="3126435" y="2703728"/>
                  </a:lnTo>
                  <a:lnTo>
                    <a:pt x="3119958" y="2707195"/>
                  </a:lnTo>
                  <a:lnTo>
                    <a:pt x="3113481" y="2710662"/>
                  </a:lnTo>
                  <a:lnTo>
                    <a:pt x="3072320" y="2726143"/>
                  </a:lnTo>
                  <a:lnTo>
                    <a:pt x="3036227" y="2732595"/>
                  </a:lnTo>
                  <a:lnTo>
                    <a:pt x="3028924" y="2733319"/>
                  </a:lnTo>
                  <a:lnTo>
                    <a:pt x="3021596" y="2733675"/>
                  </a:lnTo>
                  <a:lnTo>
                    <a:pt x="3014256" y="2733675"/>
                  </a:lnTo>
                  <a:lnTo>
                    <a:pt x="224243" y="2733675"/>
                  </a:lnTo>
                  <a:lnTo>
                    <a:pt x="216903" y="2733675"/>
                  </a:lnTo>
                  <a:lnTo>
                    <a:pt x="209575" y="2733319"/>
                  </a:lnTo>
                  <a:lnTo>
                    <a:pt x="202272" y="2732595"/>
                  </a:lnTo>
                  <a:lnTo>
                    <a:pt x="194957" y="2731871"/>
                  </a:lnTo>
                  <a:lnTo>
                    <a:pt x="187706" y="2730804"/>
                  </a:lnTo>
                  <a:lnTo>
                    <a:pt x="180505" y="2729369"/>
                  </a:lnTo>
                  <a:lnTo>
                    <a:pt x="173291" y="2727934"/>
                  </a:lnTo>
                  <a:lnTo>
                    <a:pt x="131648" y="2713786"/>
                  </a:lnTo>
                  <a:lnTo>
                    <a:pt x="118541" y="2707195"/>
                  </a:lnTo>
                  <a:lnTo>
                    <a:pt x="112052" y="2703728"/>
                  </a:lnTo>
                  <a:lnTo>
                    <a:pt x="76314" y="2678112"/>
                  </a:lnTo>
                  <a:lnTo>
                    <a:pt x="46240" y="2646006"/>
                  </a:lnTo>
                  <a:lnTo>
                    <a:pt x="37795" y="2634005"/>
                  </a:lnTo>
                  <a:lnTo>
                    <a:pt x="33705" y="2627909"/>
                  </a:lnTo>
                  <a:lnTo>
                    <a:pt x="29933" y="2621610"/>
                  </a:lnTo>
                  <a:lnTo>
                    <a:pt x="26479" y="2615133"/>
                  </a:lnTo>
                  <a:lnTo>
                    <a:pt x="23012" y="2608656"/>
                  </a:lnTo>
                  <a:lnTo>
                    <a:pt x="19875" y="2602026"/>
                  </a:lnTo>
                  <a:lnTo>
                    <a:pt x="17068" y="2595245"/>
                  </a:lnTo>
                  <a:lnTo>
                    <a:pt x="14262" y="2588463"/>
                  </a:lnTo>
                  <a:lnTo>
                    <a:pt x="2882" y="2545969"/>
                  </a:lnTo>
                  <a:lnTo>
                    <a:pt x="0" y="2516771"/>
                  </a:lnTo>
                  <a:lnTo>
                    <a:pt x="0" y="2509431"/>
                  </a:lnTo>
                  <a:close/>
                </a:path>
              </a:pathLst>
            </a:custGeom>
            <a:ln w="19050">
              <a:solidFill>
                <a:srgbClr val="008BE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572250" y="2514599"/>
              <a:ext cx="561975" cy="561975"/>
            </a:xfrm>
            <a:custGeom>
              <a:avLst/>
              <a:gdLst/>
              <a:ahLst/>
              <a:cxnLst/>
              <a:rect l="l" t="t" r="r" b="b"/>
              <a:pathLst>
                <a:path w="561975" h="561975">
                  <a:moveTo>
                    <a:pt x="280987" y="0"/>
                  </a:moveTo>
                  <a:lnTo>
                    <a:pt x="239755" y="3038"/>
                  </a:lnTo>
                  <a:lnTo>
                    <a:pt x="199415" y="12103"/>
                  </a:lnTo>
                  <a:lnTo>
                    <a:pt x="160848" y="26976"/>
                  </a:lnTo>
                  <a:lnTo>
                    <a:pt x="124879" y="47358"/>
                  </a:lnTo>
                  <a:lnTo>
                    <a:pt x="92289" y="72790"/>
                  </a:lnTo>
                  <a:lnTo>
                    <a:pt x="63779" y="102730"/>
                  </a:lnTo>
                  <a:lnTo>
                    <a:pt x="39976" y="136531"/>
                  </a:lnTo>
                  <a:lnTo>
                    <a:pt x="21386" y="173456"/>
                  </a:lnTo>
                  <a:lnTo>
                    <a:pt x="8416" y="212713"/>
                  </a:lnTo>
                  <a:lnTo>
                    <a:pt x="1358" y="253441"/>
                  </a:lnTo>
                  <a:lnTo>
                    <a:pt x="0" y="280987"/>
                  </a:lnTo>
                  <a:lnTo>
                    <a:pt x="85" y="287886"/>
                  </a:lnTo>
                  <a:lnTo>
                    <a:pt x="4136" y="329023"/>
                  </a:lnTo>
                  <a:lnTo>
                    <a:pt x="14184" y="369126"/>
                  </a:lnTo>
                  <a:lnTo>
                    <a:pt x="30003" y="407324"/>
                  </a:lnTo>
                  <a:lnTo>
                    <a:pt x="51258" y="442787"/>
                  </a:lnTo>
                  <a:lnTo>
                    <a:pt x="77481" y="474737"/>
                  </a:lnTo>
                  <a:lnTo>
                    <a:pt x="108114" y="502506"/>
                  </a:lnTo>
                  <a:lnTo>
                    <a:pt x="142484" y="525473"/>
                  </a:lnTo>
                  <a:lnTo>
                    <a:pt x="179859" y="543147"/>
                  </a:lnTo>
                  <a:lnTo>
                    <a:pt x="219423" y="555143"/>
                  </a:lnTo>
                  <a:lnTo>
                    <a:pt x="260313" y="561214"/>
                  </a:lnTo>
                  <a:lnTo>
                    <a:pt x="280987" y="561975"/>
                  </a:lnTo>
                  <a:lnTo>
                    <a:pt x="287888" y="561891"/>
                  </a:lnTo>
                  <a:lnTo>
                    <a:pt x="329018" y="557837"/>
                  </a:lnTo>
                  <a:lnTo>
                    <a:pt x="369132" y="547790"/>
                  </a:lnTo>
                  <a:lnTo>
                    <a:pt x="407324" y="531974"/>
                  </a:lnTo>
                  <a:lnTo>
                    <a:pt x="442787" y="510713"/>
                  </a:lnTo>
                  <a:lnTo>
                    <a:pt x="474737" y="484493"/>
                  </a:lnTo>
                  <a:lnTo>
                    <a:pt x="502508" y="453860"/>
                  </a:lnTo>
                  <a:lnTo>
                    <a:pt x="525473" y="419491"/>
                  </a:lnTo>
                  <a:lnTo>
                    <a:pt x="543147" y="382110"/>
                  </a:lnTo>
                  <a:lnTo>
                    <a:pt x="555151" y="342551"/>
                  </a:lnTo>
                  <a:lnTo>
                    <a:pt x="561208" y="301650"/>
                  </a:lnTo>
                  <a:lnTo>
                    <a:pt x="561975" y="280987"/>
                  </a:lnTo>
                  <a:lnTo>
                    <a:pt x="561889" y="274086"/>
                  </a:lnTo>
                  <a:lnTo>
                    <a:pt x="557837" y="232951"/>
                  </a:lnTo>
                  <a:lnTo>
                    <a:pt x="547790" y="192841"/>
                  </a:lnTo>
                  <a:lnTo>
                    <a:pt x="531974" y="154650"/>
                  </a:lnTo>
                  <a:lnTo>
                    <a:pt x="510718" y="119193"/>
                  </a:lnTo>
                  <a:lnTo>
                    <a:pt x="484493" y="87237"/>
                  </a:lnTo>
                  <a:lnTo>
                    <a:pt x="453860" y="59472"/>
                  </a:lnTo>
                  <a:lnTo>
                    <a:pt x="419490" y="36506"/>
                  </a:lnTo>
                  <a:lnTo>
                    <a:pt x="382110" y="18827"/>
                  </a:lnTo>
                  <a:lnTo>
                    <a:pt x="342551" y="6823"/>
                  </a:lnTo>
                  <a:lnTo>
                    <a:pt x="301661" y="760"/>
                  </a:lnTo>
                  <a:lnTo>
                    <a:pt x="280987" y="0"/>
                  </a:lnTo>
                  <a:close/>
                </a:path>
              </a:pathLst>
            </a:custGeom>
            <a:solidFill>
              <a:srgbClr val="008BE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9060" y="2667671"/>
              <a:ext cx="263592" cy="251285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4479585" y="3204117"/>
            <a:ext cx="2692400" cy="16186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367155">
              <a:lnSpc>
                <a:spcPct val="100000"/>
              </a:lnSpc>
              <a:spcBef>
                <a:spcPts val="120"/>
              </a:spcBef>
            </a:pPr>
            <a:r>
              <a:rPr dirty="0" sz="1700" spc="-165">
                <a:solidFill>
                  <a:srgbClr val="00002E"/>
                </a:solidFill>
                <a:latin typeface="Times New Roman"/>
                <a:cs typeface="Times New Roman"/>
              </a:rPr>
              <a:t>þ</a:t>
            </a:r>
            <a:r>
              <a:rPr dirty="0" sz="1900" spc="-165">
                <a:solidFill>
                  <a:srgbClr val="00002E"/>
                </a:solidFill>
                <a:latin typeface="Calibri"/>
                <a:cs typeface="Calibri"/>
              </a:rPr>
              <a:t>ÿ</a:t>
            </a:r>
            <a:r>
              <a:rPr dirty="0" sz="1700" spc="-165">
                <a:solidFill>
                  <a:srgbClr val="00002E"/>
                </a:solidFill>
                <a:latin typeface="Times New Roman"/>
                <a:cs typeface="Times New Roman"/>
              </a:rPr>
              <a:t>þ</a:t>
            </a:r>
            <a:r>
              <a:rPr dirty="0" sz="1850" spc="-165">
                <a:solidFill>
                  <a:srgbClr val="00002E"/>
                </a:solidFill>
                <a:latin typeface="Times New Roman"/>
                <a:cs typeface="Times New Roman"/>
              </a:rPr>
              <a:t>þÿ</a:t>
            </a:r>
            <a:r>
              <a:rPr dirty="0" sz="1700" spc="-165">
                <a:solidFill>
                  <a:srgbClr val="00002E"/>
                </a:solidFill>
                <a:latin typeface="Times New Roman"/>
                <a:cs typeface="Times New Roman"/>
              </a:rPr>
              <a:t>'</a:t>
            </a:r>
            <a:r>
              <a:rPr dirty="0" sz="1700" spc="80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1700" spc="165">
                <a:solidFill>
                  <a:srgbClr val="00002E"/>
                </a:solidFill>
                <a:latin typeface="Times New Roman"/>
                <a:cs typeface="Times New Roman"/>
              </a:rPr>
              <a:t>.</a:t>
            </a:r>
            <a:r>
              <a:rPr dirty="0" sz="1900" spc="165">
                <a:solidFill>
                  <a:srgbClr val="00002E"/>
                </a:solidFill>
                <a:latin typeface="Calibri"/>
                <a:cs typeface="Calibri"/>
              </a:rPr>
              <a:t>þ</a:t>
            </a:r>
            <a:r>
              <a:rPr dirty="0" sz="1850" spc="165">
                <a:solidFill>
                  <a:srgbClr val="00002E"/>
                </a:solidFill>
                <a:latin typeface="Times New Roman"/>
                <a:cs typeface="Times New Roman"/>
              </a:rPr>
              <a:t>þÿ</a:t>
            </a:r>
            <a:r>
              <a:rPr dirty="0" sz="1950" spc="165">
                <a:solidFill>
                  <a:srgbClr val="00002E"/>
                </a:solidFill>
                <a:latin typeface="Verdana"/>
                <a:cs typeface="Verdana"/>
              </a:rPr>
              <a:t>ÿ</a:t>
            </a:r>
            <a:r>
              <a:rPr dirty="0" sz="1700" spc="165">
                <a:solidFill>
                  <a:srgbClr val="00002E"/>
                </a:solidFill>
                <a:latin typeface="Times New Roman"/>
                <a:cs typeface="Times New Roman"/>
              </a:rPr>
              <a:t>'</a:t>
            </a:r>
            <a:endParaRPr sz="1700">
              <a:latin typeface="Times New Roman"/>
              <a:cs typeface="Times New Roman"/>
            </a:endParaRPr>
          </a:p>
          <a:p>
            <a:pPr algn="r" marL="38100" marR="30480" indent="104139">
              <a:lnSpc>
                <a:spcPct val="135800"/>
              </a:lnSpc>
              <a:spcBef>
                <a:spcPts val="685"/>
              </a:spcBef>
            </a:pPr>
            <a:r>
              <a:rPr dirty="0" sz="1450" spc="-114" i="1">
                <a:solidFill>
                  <a:srgbClr val="00002E"/>
                </a:solidFill>
                <a:latin typeface="Arial"/>
                <a:cs typeface="Arial"/>
              </a:rPr>
              <a:t>eaþë</a:t>
            </a:r>
            <a:r>
              <a:rPr dirty="0" sz="145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175" i="1">
                <a:solidFill>
                  <a:srgbClr val="00002E"/>
                </a:solidFill>
                <a:latin typeface="Arial"/>
                <a:cs typeface="Arial"/>
              </a:rPr>
              <a:t>ëȧJ</a:t>
            </a:r>
            <a:r>
              <a:rPr dirty="0" sz="145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35" i="1">
                <a:solidFill>
                  <a:srgbClr val="00002E"/>
                </a:solidFill>
                <a:latin typeface="Arial"/>
                <a:cs typeface="Arial"/>
              </a:rPr>
              <a:t>ëi3l9ÿl</a:t>
            </a:r>
            <a:r>
              <a:rPr dirty="0" sz="1450" spc="1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75">
                <a:solidFill>
                  <a:srgbClr val="00002E"/>
                </a:solidFill>
                <a:latin typeface="Times New Roman"/>
                <a:cs typeface="Times New Roman"/>
              </a:rPr>
              <a:t>:</a:t>
            </a:r>
            <a:r>
              <a:rPr dirty="0" sz="1450" spc="-75" i="1">
                <a:solidFill>
                  <a:srgbClr val="00002E"/>
                </a:solidFill>
                <a:latin typeface="Arial"/>
                <a:cs typeface="Arial"/>
              </a:rPr>
              <a:t>jccȧ1ÿ</a:t>
            </a:r>
            <a:r>
              <a:rPr dirty="0" sz="145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210" i="1">
                <a:solidFill>
                  <a:srgbClr val="00002E"/>
                </a:solidFill>
                <a:latin typeface="Arial"/>
                <a:cs typeface="Arial"/>
              </a:rPr>
              <a:t>ëÿ1c£Jl</a:t>
            </a:r>
            <a:r>
              <a:rPr dirty="0" sz="145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85" i="1">
                <a:solidFill>
                  <a:srgbClr val="00002E"/>
                </a:solidFill>
                <a:latin typeface="Arial"/>
                <a:cs typeface="Arial"/>
              </a:rPr>
              <a:t>Ĩþÿ </a:t>
            </a:r>
            <a:r>
              <a:rPr dirty="0" sz="1450" spc="70" i="1">
                <a:solidFill>
                  <a:srgbClr val="00002E"/>
                </a:solidFill>
                <a:latin typeface="Arial"/>
                <a:cs typeface="Arial"/>
              </a:rPr>
              <a:t>jcÿ</a:t>
            </a:r>
            <a:r>
              <a:rPr dirty="0" sz="1450" spc="-6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15325" sz="2175" spc="-187" i="1">
                <a:solidFill>
                  <a:srgbClr val="00002E"/>
                </a:solidFill>
                <a:latin typeface="Arial"/>
                <a:cs typeface="Arial"/>
              </a:rPr>
              <a:t>“</a:t>
            </a:r>
            <a:r>
              <a:rPr dirty="0" sz="1450" spc="-125" i="1">
                <a:solidFill>
                  <a:srgbClr val="00002E"/>
                </a:solidFill>
                <a:latin typeface="Arial"/>
                <a:cs typeface="Arial"/>
              </a:rPr>
              <a:t>lþi3ė</a:t>
            </a:r>
            <a:r>
              <a:rPr dirty="0" sz="1450" spc="-5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15325" sz="2175" spc="-225" i="1">
                <a:solidFill>
                  <a:srgbClr val="00002E"/>
                </a:solidFill>
                <a:latin typeface="Arial"/>
                <a:cs typeface="Arial"/>
              </a:rPr>
              <a:t>“</a:t>
            </a:r>
            <a:r>
              <a:rPr dirty="0" sz="1450" spc="-150" i="1">
                <a:solidFill>
                  <a:srgbClr val="00002E"/>
                </a:solidFill>
                <a:latin typeface="Arial"/>
                <a:cs typeface="Arial"/>
              </a:rPr>
              <a:t>1þiþa</a:t>
            </a:r>
            <a:r>
              <a:rPr dirty="0" sz="1450" spc="-5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15325" sz="2175" spc="-217" i="1">
                <a:solidFill>
                  <a:srgbClr val="00002E"/>
                </a:solidFill>
                <a:latin typeface="Arial"/>
                <a:cs typeface="Arial"/>
              </a:rPr>
              <a:t>“</a:t>
            </a:r>
            <a:r>
              <a:rPr dirty="0" sz="1450" spc="-145" i="1">
                <a:solidFill>
                  <a:srgbClr val="00002E"/>
                </a:solidFill>
                <a:latin typeface="Arial"/>
                <a:cs typeface="Arial"/>
              </a:rPr>
              <a:t>1þþza</a:t>
            </a:r>
            <a:r>
              <a:rPr dirty="0" sz="1450" spc="2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55" i="1">
                <a:solidFill>
                  <a:srgbClr val="00002E"/>
                </a:solidFill>
                <a:latin typeface="Arial"/>
                <a:cs typeface="Arial"/>
              </a:rPr>
              <a:t>cëcm93Jl9 </a:t>
            </a:r>
            <a:r>
              <a:rPr dirty="0" sz="1450" spc="-130" i="1">
                <a:solidFill>
                  <a:srgbClr val="00002E"/>
                </a:solidFill>
                <a:latin typeface="Arial"/>
                <a:cs typeface="Arial"/>
              </a:rPr>
              <a:t>ëcaëlþJl9</a:t>
            </a:r>
            <a:r>
              <a:rPr dirty="0" sz="1450" spc="-10" i="1">
                <a:solidFill>
                  <a:srgbClr val="00002E"/>
                </a:solidFill>
                <a:latin typeface="Arial"/>
                <a:cs typeface="Arial"/>
              </a:rPr>
              <a:t> þi1cmilþJl</a:t>
            </a:r>
            <a:r>
              <a:rPr dirty="0" sz="1450" spc="-2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i="1">
                <a:solidFill>
                  <a:srgbClr val="00002E"/>
                </a:solidFill>
                <a:latin typeface="Arial"/>
                <a:cs typeface="Arial"/>
              </a:rPr>
              <a:t>þþaþJl</a:t>
            </a:r>
            <a:r>
              <a:rPr dirty="0" sz="1450" spc="-1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50" i="1">
                <a:solidFill>
                  <a:srgbClr val="00002E"/>
                </a:solidFill>
                <a:latin typeface="Arial"/>
                <a:cs typeface="Arial"/>
              </a:rPr>
              <a:t>il3cJl</a:t>
            </a:r>
            <a:endParaRPr sz="1450">
              <a:latin typeface="Arial"/>
              <a:cs typeface="Arial"/>
            </a:endParaRPr>
          </a:p>
          <a:p>
            <a:pPr algn="r" marR="30480">
              <a:lnSpc>
                <a:spcPct val="100000"/>
              </a:lnSpc>
              <a:spcBef>
                <a:spcPts val="660"/>
              </a:spcBef>
            </a:pPr>
            <a:r>
              <a:rPr dirty="0" sz="1450" spc="-100">
                <a:solidFill>
                  <a:srgbClr val="00002E"/>
                </a:solidFill>
                <a:latin typeface="Times New Roman"/>
                <a:cs typeface="Times New Roman"/>
              </a:rPr>
              <a:t>.</a:t>
            </a:r>
            <a:r>
              <a:rPr dirty="0" sz="1450" spc="-100" i="1">
                <a:solidFill>
                  <a:srgbClr val="00002E"/>
                </a:solidFill>
                <a:latin typeface="Arial"/>
                <a:cs typeface="Arial"/>
              </a:rPr>
              <a:t>ö3a1aþJl</a:t>
            </a:r>
            <a:r>
              <a:rPr dirty="0" sz="1450" spc="6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10" i="1">
                <a:solidFill>
                  <a:srgbClr val="00002E"/>
                </a:solidFill>
                <a:latin typeface="Arial"/>
                <a:cs typeface="Arial"/>
              </a:rPr>
              <a:t>ëcSl3cÿÿl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657225" y="2305049"/>
            <a:ext cx="3248025" cy="2752725"/>
            <a:chOff x="657225" y="2305049"/>
            <a:chExt cx="3248025" cy="2752725"/>
          </a:xfrm>
        </p:grpSpPr>
        <p:sp>
          <p:nvSpPr>
            <p:cNvPr id="16" name="object 16" descr=""/>
            <p:cNvSpPr/>
            <p:nvPr/>
          </p:nvSpPr>
          <p:spPr>
            <a:xfrm>
              <a:off x="666750" y="2314574"/>
              <a:ext cx="3228975" cy="2733675"/>
            </a:xfrm>
            <a:custGeom>
              <a:avLst/>
              <a:gdLst/>
              <a:ahLst/>
              <a:cxnLst/>
              <a:rect l="l" t="t" r="r" b="b"/>
              <a:pathLst>
                <a:path w="3228975" h="2733675">
                  <a:moveTo>
                    <a:pt x="3012071" y="0"/>
                  </a:moveTo>
                  <a:lnTo>
                    <a:pt x="216902" y="0"/>
                  </a:lnTo>
                  <a:lnTo>
                    <a:pt x="209575" y="355"/>
                  </a:lnTo>
                  <a:lnTo>
                    <a:pt x="166176" y="7518"/>
                  </a:lnTo>
                  <a:lnTo>
                    <a:pt x="125016" y="23012"/>
                  </a:lnTo>
                  <a:lnTo>
                    <a:pt x="87664" y="46240"/>
                  </a:lnTo>
                  <a:lnTo>
                    <a:pt x="55562" y="76301"/>
                  </a:lnTo>
                  <a:lnTo>
                    <a:pt x="29938" y="112064"/>
                  </a:lnTo>
                  <a:lnTo>
                    <a:pt x="11786" y="152120"/>
                  </a:lnTo>
                  <a:lnTo>
                    <a:pt x="1800" y="194957"/>
                  </a:lnTo>
                  <a:lnTo>
                    <a:pt x="0" y="216903"/>
                  </a:lnTo>
                  <a:lnTo>
                    <a:pt x="0" y="2509431"/>
                  </a:lnTo>
                  <a:lnTo>
                    <a:pt x="0" y="2516771"/>
                  </a:lnTo>
                  <a:lnTo>
                    <a:pt x="5740" y="2560383"/>
                  </a:lnTo>
                  <a:lnTo>
                    <a:pt x="19878" y="2602026"/>
                  </a:lnTo>
                  <a:lnTo>
                    <a:pt x="41870" y="2640114"/>
                  </a:lnTo>
                  <a:lnTo>
                    <a:pt x="70872" y="2673184"/>
                  </a:lnTo>
                  <a:lnTo>
                    <a:pt x="105766" y="2699956"/>
                  </a:lnTo>
                  <a:lnTo>
                    <a:pt x="145216" y="2719412"/>
                  </a:lnTo>
                  <a:lnTo>
                    <a:pt x="187702" y="2730804"/>
                  </a:lnTo>
                  <a:lnTo>
                    <a:pt x="216902" y="2733675"/>
                  </a:lnTo>
                  <a:lnTo>
                    <a:pt x="3012071" y="2733675"/>
                  </a:lnTo>
                  <a:lnTo>
                    <a:pt x="3055683" y="2727934"/>
                  </a:lnTo>
                  <a:lnTo>
                    <a:pt x="3097326" y="2713786"/>
                  </a:lnTo>
                  <a:lnTo>
                    <a:pt x="3135426" y="2691803"/>
                  </a:lnTo>
                  <a:lnTo>
                    <a:pt x="3168484" y="2662796"/>
                  </a:lnTo>
                  <a:lnTo>
                    <a:pt x="3195256" y="2627909"/>
                  </a:lnTo>
                  <a:lnTo>
                    <a:pt x="3214712" y="2588463"/>
                  </a:lnTo>
                  <a:lnTo>
                    <a:pt x="3226092" y="2545969"/>
                  </a:lnTo>
                  <a:lnTo>
                    <a:pt x="3228975" y="2516771"/>
                  </a:lnTo>
                  <a:lnTo>
                    <a:pt x="3228975" y="216903"/>
                  </a:lnTo>
                  <a:lnTo>
                    <a:pt x="3223234" y="173291"/>
                  </a:lnTo>
                  <a:lnTo>
                    <a:pt x="3209099" y="131648"/>
                  </a:lnTo>
                  <a:lnTo>
                    <a:pt x="3187103" y="93548"/>
                  </a:lnTo>
                  <a:lnTo>
                    <a:pt x="3158109" y="60490"/>
                  </a:lnTo>
                  <a:lnTo>
                    <a:pt x="3123209" y="33705"/>
                  </a:lnTo>
                  <a:lnTo>
                    <a:pt x="3083763" y="14262"/>
                  </a:lnTo>
                  <a:lnTo>
                    <a:pt x="3041269" y="2870"/>
                  </a:lnTo>
                  <a:lnTo>
                    <a:pt x="3019399" y="355"/>
                  </a:lnTo>
                  <a:lnTo>
                    <a:pt x="3012071" y="0"/>
                  </a:lnTo>
                  <a:close/>
                </a:path>
              </a:pathLst>
            </a:custGeom>
            <a:solidFill>
              <a:srgbClr val="F3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66750" y="2314574"/>
              <a:ext cx="3228975" cy="2733675"/>
            </a:xfrm>
            <a:custGeom>
              <a:avLst/>
              <a:gdLst/>
              <a:ahLst/>
              <a:cxnLst/>
              <a:rect l="l" t="t" r="r" b="b"/>
              <a:pathLst>
                <a:path w="3228975" h="2733675">
                  <a:moveTo>
                    <a:pt x="0" y="2509431"/>
                  </a:moveTo>
                  <a:lnTo>
                    <a:pt x="0" y="224243"/>
                  </a:lnTo>
                  <a:lnTo>
                    <a:pt x="0" y="216903"/>
                  </a:lnTo>
                  <a:lnTo>
                    <a:pt x="361" y="209575"/>
                  </a:lnTo>
                  <a:lnTo>
                    <a:pt x="1082" y="202260"/>
                  </a:lnTo>
                  <a:lnTo>
                    <a:pt x="1800" y="194957"/>
                  </a:lnTo>
                  <a:lnTo>
                    <a:pt x="2877" y="187693"/>
                  </a:lnTo>
                  <a:lnTo>
                    <a:pt x="4311" y="180492"/>
                  </a:lnTo>
                  <a:lnTo>
                    <a:pt x="5740" y="173291"/>
                  </a:lnTo>
                  <a:lnTo>
                    <a:pt x="7526" y="166179"/>
                  </a:lnTo>
                  <a:lnTo>
                    <a:pt x="9654" y="159143"/>
                  </a:lnTo>
                  <a:lnTo>
                    <a:pt x="11786" y="152120"/>
                  </a:lnTo>
                  <a:lnTo>
                    <a:pt x="14258" y="145211"/>
                  </a:lnTo>
                  <a:lnTo>
                    <a:pt x="17070" y="138430"/>
                  </a:lnTo>
                  <a:lnTo>
                    <a:pt x="19878" y="131648"/>
                  </a:lnTo>
                  <a:lnTo>
                    <a:pt x="23018" y="125006"/>
                  </a:lnTo>
                  <a:lnTo>
                    <a:pt x="26476" y="118541"/>
                  </a:lnTo>
                  <a:lnTo>
                    <a:pt x="29938" y="112064"/>
                  </a:lnTo>
                  <a:lnTo>
                    <a:pt x="33709" y="105765"/>
                  </a:lnTo>
                  <a:lnTo>
                    <a:pt x="37792" y="99656"/>
                  </a:lnTo>
                  <a:lnTo>
                    <a:pt x="41870" y="93548"/>
                  </a:lnTo>
                  <a:lnTo>
                    <a:pt x="46240" y="87655"/>
                  </a:lnTo>
                  <a:lnTo>
                    <a:pt x="50899" y="81991"/>
                  </a:lnTo>
                  <a:lnTo>
                    <a:pt x="55562" y="76301"/>
                  </a:lnTo>
                  <a:lnTo>
                    <a:pt x="87664" y="46240"/>
                  </a:lnTo>
                  <a:lnTo>
                    <a:pt x="99660" y="37795"/>
                  </a:lnTo>
                  <a:lnTo>
                    <a:pt x="105766" y="33705"/>
                  </a:lnTo>
                  <a:lnTo>
                    <a:pt x="112057" y="29933"/>
                  </a:lnTo>
                  <a:lnTo>
                    <a:pt x="118536" y="26479"/>
                  </a:lnTo>
                  <a:lnTo>
                    <a:pt x="125016" y="23012"/>
                  </a:lnTo>
                  <a:lnTo>
                    <a:pt x="159151" y="9652"/>
                  </a:lnTo>
                  <a:lnTo>
                    <a:pt x="166176" y="7518"/>
                  </a:lnTo>
                  <a:lnTo>
                    <a:pt x="173295" y="5740"/>
                  </a:lnTo>
                  <a:lnTo>
                    <a:pt x="180498" y="4305"/>
                  </a:lnTo>
                  <a:lnTo>
                    <a:pt x="187702" y="2870"/>
                  </a:lnTo>
                  <a:lnTo>
                    <a:pt x="194955" y="1790"/>
                  </a:lnTo>
                  <a:lnTo>
                    <a:pt x="202267" y="1079"/>
                  </a:lnTo>
                  <a:lnTo>
                    <a:pt x="209575" y="355"/>
                  </a:lnTo>
                  <a:lnTo>
                    <a:pt x="216902" y="0"/>
                  </a:lnTo>
                  <a:lnTo>
                    <a:pt x="224243" y="0"/>
                  </a:lnTo>
                  <a:lnTo>
                    <a:pt x="3004731" y="0"/>
                  </a:lnTo>
                  <a:lnTo>
                    <a:pt x="3012071" y="0"/>
                  </a:lnTo>
                  <a:lnTo>
                    <a:pt x="3019399" y="355"/>
                  </a:lnTo>
                  <a:lnTo>
                    <a:pt x="3026702" y="1079"/>
                  </a:lnTo>
                  <a:lnTo>
                    <a:pt x="3034017" y="1790"/>
                  </a:lnTo>
                  <a:lnTo>
                    <a:pt x="3069818" y="9652"/>
                  </a:lnTo>
                  <a:lnTo>
                    <a:pt x="3076854" y="11785"/>
                  </a:lnTo>
                  <a:lnTo>
                    <a:pt x="3110433" y="26479"/>
                  </a:lnTo>
                  <a:lnTo>
                    <a:pt x="3116922" y="29933"/>
                  </a:lnTo>
                  <a:lnTo>
                    <a:pt x="3123209" y="33705"/>
                  </a:lnTo>
                  <a:lnTo>
                    <a:pt x="3129318" y="37795"/>
                  </a:lnTo>
                  <a:lnTo>
                    <a:pt x="3135426" y="41871"/>
                  </a:lnTo>
                  <a:lnTo>
                    <a:pt x="3163290" y="65684"/>
                  </a:lnTo>
                  <a:lnTo>
                    <a:pt x="3168484" y="70878"/>
                  </a:lnTo>
                  <a:lnTo>
                    <a:pt x="3173412" y="76301"/>
                  </a:lnTo>
                  <a:lnTo>
                    <a:pt x="3178073" y="81991"/>
                  </a:lnTo>
                  <a:lnTo>
                    <a:pt x="3182734" y="87655"/>
                  </a:lnTo>
                  <a:lnTo>
                    <a:pt x="3187103" y="93548"/>
                  </a:lnTo>
                  <a:lnTo>
                    <a:pt x="3191179" y="99656"/>
                  </a:lnTo>
                  <a:lnTo>
                    <a:pt x="3195256" y="105765"/>
                  </a:lnTo>
                  <a:lnTo>
                    <a:pt x="3199041" y="112064"/>
                  </a:lnTo>
                  <a:lnTo>
                    <a:pt x="3202495" y="118541"/>
                  </a:lnTo>
                  <a:lnTo>
                    <a:pt x="3205962" y="125006"/>
                  </a:lnTo>
                  <a:lnTo>
                    <a:pt x="3209099" y="131648"/>
                  </a:lnTo>
                  <a:lnTo>
                    <a:pt x="3211906" y="138430"/>
                  </a:lnTo>
                  <a:lnTo>
                    <a:pt x="3214712" y="145211"/>
                  </a:lnTo>
                  <a:lnTo>
                    <a:pt x="3226092" y="187693"/>
                  </a:lnTo>
                  <a:lnTo>
                    <a:pt x="3228975" y="216903"/>
                  </a:lnTo>
                  <a:lnTo>
                    <a:pt x="3228975" y="224243"/>
                  </a:lnTo>
                  <a:lnTo>
                    <a:pt x="3228975" y="2509431"/>
                  </a:lnTo>
                  <a:lnTo>
                    <a:pt x="3228975" y="2516771"/>
                  </a:lnTo>
                  <a:lnTo>
                    <a:pt x="3228606" y="2524099"/>
                  </a:lnTo>
                  <a:lnTo>
                    <a:pt x="3221443" y="2567495"/>
                  </a:lnTo>
                  <a:lnTo>
                    <a:pt x="3211906" y="2595245"/>
                  </a:lnTo>
                  <a:lnTo>
                    <a:pt x="3209099" y="2602026"/>
                  </a:lnTo>
                  <a:lnTo>
                    <a:pt x="3205962" y="2608656"/>
                  </a:lnTo>
                  <a:lnTo>
                    <a:pt x="3202495" y="2615133"/>
                  </a:lnTo>
                  <a:lnTo>
                    <a:pt x="3199041" y="2621610"/>
                  </a:lnTo>
                  <a:lnTo>
                    <a:pt x="3195256" y="2627909"/>
                  </a:lnTo>
                  <a:lnTo>
                    <a:pt x="3191179" y="2634005"/>
                  </a:lnTo>
                  <a:lnTo>
                    <a:pt x="3187103" y="2640114"/>
                  </a:lnTo>
                  <a:lnTo>
                    <a:pt x="3163290" y="2667990"/>
                  </a:lnTo>
                  <a:lnTo>
                    <a:pt x="3158109" y="2673184"/>
                  </a:lnTo>
                  <a:lnTo>
                    <a:pt x="3123209" y="2699956"/>
                  </a:lnTo>
                  <a:lnTo>
                    <a:pt x="3110433" y="2707195"/>
                  </a:lnTo>
                  <a:lnTo>
                    <a:pt x="3103956" y="2710662"/>
                  </a:lnTo>
                  <a:lnTo>
                    <a:pt x="3062795" y="2726143"/>
                  </a:lnTo>
                  <a:lnTo>
                    <a:pt x="3026702" y="2732595"/>
                  </a:lnTo>
                  <a:lnTo>
                    <a:pt x="3019399" y="2733319"/>
                  </a:lnTo>
                  <a:lnTo>
                    <a:pt x="3012071" y="2733675"/>
                  </a:lnTo>
                  <a:lnTo>
                    <a:pt x="3004731" y="2733675"/>
                  </a:lnTo>
                  <a:lnTo>
                    <a:pt x="224243" y="2733675"/>
                  </a:lnTo>
                  <a:lnTo>
                    <a:pt x="216902" y="2733675"/>
                  </a:lnTo>
                  <a:lnTo>
                    <a:pt x="209575" y="2733319"/>
                  </a:lnTo>
                  <a:lnTo>
                    <a:pt x="202267" y="2732595"/>
                  </a:lnTo>
                  <a:lnTo>
                    <a:pt x="194955" y="2731871"/>
                  </a:lnTo>
                  <a:lnTo>
                    <a:pt x="187702" y="2730804"/>
                  </a:lnTo>
                  <a:lnTo>
                    <a:pt x="180498" y="2729369"/>
                  </a:lnTo>
                  <a:lnTo>
                    <a:pt x="173295" y="2727934"/>
                  </a:lnTo>
                  <a:lnTo>
                    <a:pt x="131643" y="2713786"/>
                  </a:lnTo>
                  <a:lnTo>
                    <a:pt x="118536" y="2707195"/>
                  </a:lnTo>
                  <a:lnTo>
                    <a:pt x="112057" y="2703728"/>
                  </a:lnTo>
                  <a:lnTo>
                    <a:pt x="105766" y="2699956"/>
                  </a:lnTo>
                  <a:lnTo>
                    <a:pt x="99660" y="2695879"/>
                  </a:lnTo>
                  <a:lnTo>
                    <a:pt x="93553" y="2691803"/>
                  </a:lnTo>
                  <a:lnTo>
                    <a:pt x="60488" y="2662796"/>
                  </a:lnTo>
                  <a:lnTo>
                    <a:pt x="37792" y="2634005"/>
                  </a:lnTo>
                  <a:lnTo>
                    <a:pt x="33709" y="2627909"/>
                  </a:lnTo>
                  <a:lnTo>
                    <a:pt x="17070" y="2595245"/>
                  </a:lnTo>
                  <a:lnTo>
                    <a:pt x="14258" y="2588463"/>
                  </a:lnTo>
                  <a:lnTo>
                    <a:pt x="11786" y="2581554"/>
                  </a:lnTo>
                  <a:lnTo>
                    <a:pt x="9654" y="2574518"/>
                  </a:lnTo>
                  <a:lnTo>
                    <a:pt x="7526" y="2567495"/>
                  </a:lnTo>
                  <a:lnTo>
                    <a:pt x="5740" y="2560383"/>
                  </a:lnTo>
                  <a:lnTo>
                    <a:pt x="4311" y="2553182"/>
                  </a:lnTo>
                  <a:lnTo>
                    <a:pt x="2877" y="2545969"/>
                  </a:lnTo>
                  <a:lnTo>
                    <a:pt x="1800" y="2538717"/>
                  </a:lnTo>
                  <a:lnTo>
                    <a:pt x="1082" y="2531414"/>
                  </a:lnTo>
                  <a:lnTo>
                    <a:pt x="361" y="2524099"/>
                  </a:lnTo>
                  <a:lnTo>
                    <a:pt x="0" y="2516771"/>
                  </a:lnTo>
                  <a:lnTo>
                    <a:pt x="0" y="2509431"/>
                  </a:lnTo>
                  <a:close/>
                </a:path>
              </a:pathLst>
            </a:custGeom>
            <a:ln w="19050">
              <a:solidFill>
                <a:srgbClr val="DA32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133725" y="2514599"/>
              <a:ext cx="561975" cy="561975"/>
            </a:xfrm>
            <a:custGeom>
              <a:avLst/>
              <a:gdLst/>
              <a:ahLst/>
              <a:cxnLst/>
              <a:rect l="l" t="t" r="r" b="b"/>
              <a:pathLst>
                <a:path w="561975" h="561975">
                  <a:moveTo>
                    <a:pt x="280987" y="0"/>
                  </a:moveTo>
                  <a:lnTo>
                    <a:pt x="239755" y="3038"/>
                  </a:lnTo>
                  <a:lnTo>
                    <a:pt x="199415" y="12103"/>
                  </a:lnTo>
                  <a:lnTo>
                    <a:pt x="160848" y="26976"/>
                  </a:lnTo>
                  <a:lnTo>
                    <a:pt x="124879" y="47358"/>
                  </a:lnTo>
                  <a:lnTo>
                    <a:pt x="92289" y="72790"/>
                  </a:lnTo>
                  <a:lnTo>
                    <a:pt x="63779" y="102730"/>
                  </a:lnTo>
                  <a:lnTo>
                    <a:pt x="39976" y="136531"/>
                  </a:lnTo>
                  <a:lnTo>
                    <a:pt x="21386" y="173456"/>
                  </a:lnTo>
                  <a:lnTo>
                    <a:pt x="8416" y="212713"/>
                  </a:lnTo>
                  <a:lnTo>
                    <a:pt x="1358" y="253441"/>
                  </a:lnTo>
                  <a:lnTo>
                    <a:pt x="0" y="280987"/>
                  </a:lnTo>
                  <a:lnTo>
                    <a:pt x="85" y="287886"/>
                  </a:lnTo>
                  <a:lnTo>
                    <a:pt x="4137" y="329023"/>
                  </a:lnTo>
                  <a:lnTo>
                    <a:pt x="14184" y="369126"/>
                  </a:lnTo>
                  <a:lnTo>
                    <a:pt x="30003" y="407324"/>
                  </a:lnTo>
                  <a:lnTo>
                    <a:pt x="51258" y="442787"/>
                  </a:lnTo>
                  <a:lnTo>
                    <a:pt x="77481" y="474737"/>
                  </a:lnTo>
                  <a:lnTo>
                    <a:pt x="108114" y="502506"/>
                  </a:lnTo>
                  <a:lnTo>
                    <a:pt x="142484" y="525473"/>
                  </a:lnTo>
                  <a:lnTo>
                    <a:pt x="179864" y="543147"/>
                  </a:lnTo>
                  <a:lnTo>
                    <a:pt x="219423" y="555143"/>
                  </a:lnTo>
                  <a:lnTo>
                    <a:pt x="260313" y="561214"/>
                  </a:lnTo>
                  <a:lnTo>
                    <a:pt x="280987" y="561975"/>
                  </a:lnTo>
                  <a:lnTo>
                    <a:pt x="287888" y="561891"/>
                  </a:lnTo>
                  <a:lnTo>
                    <a:pt x="329018" y="557837"/>
                  </a:lnTo>
                  <a:lnTo>
                    <a:pt x="369132" y="547790"/>
                  </a:lnTo>
                  <a:lnTo>
                    <a:pt x="407324" y="531974"/>
                  </a:lnTo>
                  <a:lnTo>
                    <a:pt x="442787" y="510713"/>
                  </a:lnTo>
                  <a:lnTo>
                    <a:pt x="474737" y="484493"/>
                  </a:lnTo>
                  <a:lnTo>
                    <a:pt x="502508" y="453860"/>
                  </a:lnTo>
                  <a:lnTo>
                    <a:pt x="525473" y="419491"/>
                  </a:lnTo>
                  <a:lnTo>
                    <a:pt x="543147" y="382110"/>
                  </a:lnTo>
                  <a:lnTo>
                    <a:pt x="555149" y="342551"/>
                  </a:lnTo>
                  <a:lnTo>
                    <a:pt x="561208" y="301650"/>
                  </a:lnTo>
                  <a:lnTo>
                    <a:pt x="561975" y="280987"/>
                  </a:lnTo>
                  <a:lnTo>
                    <a:pt x="561889" y="274086"/>
                  </a:lnTo>
                  <a:lnTo>
                    <a:pt x="557837" y="232951"/>
                  </a:lnTo>
                  <a:lnTo>
                    <a:pt x="547790" y="192841"/>
                  </a:lnTo>
                  <a:lnTo>
                    <a:pt x="531976" y="154650"/>
                  </a:lnTo>
                  <a:lnTo>
                    <a:pt x="510718" y="119193"/>
                  </a:lnTo>
                  <a:lnTo>
                    <a:pt x="484493" y="87237"/>
                  </a:lnTo>
                  <a:lnTo>
                    <a:pt x="453860" y="59472"/>
                  </a:lnTo>
                  <a:lnTo>
                    <a:pt x="419490" y="36506"/>
                  </a:lnTo>
                  <a:lnTo>
                    <a:pt x="382110" y="18827"/>
                  </a:lnTo>
                  <a:lnTo>
                    <a:pt x="342551" y="6823"/>
                  </a:lnTo>
                  <a:lnTo>
                    <a:pt x="301661" y="760"/>
                  </a:lnTo>
                  <a:lnTo>
                    <a:pt x="280987" y="0"/>
                  </a:lnTo>
                  <a:close/>
                </a:path>
              </a:pathLst>
            </a:custGeom>
            <a:solidFill>
              <a:srgbClr val="DA32B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31663" y="2661319"/>
              <a:ext cx="180385" cy="263684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866574" y="3204117"/>
            <a:ext cx="2844165" cy="16186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just" marL="1561465">
              <a:lnSpc>
                <a:spcPct val="100000"/>
              </a:lnSpc>
              <a:spcBef>
                <a:spcPts val="120"/>
              </a:spcBef>
            </a:pPr>
            <a:r>
              <a:rPr dirty="0" sz="1900" spc="-145">
                <a:solidFill>
                  <a:srgbClr val="00002E"/>
                </a:solidFill>
                <a:latin typeface="Calibri"/>
                <a:cs typeface="Calibri"/>
              </a:rPr>
              <a:t>/</a:t>
            </a:r>
            <a:r>
              <a:rPr dirty="0" sz="1700" spc="-145">
                <a:solidFill>
                  <a:srgbClr val="00002E"/>
                </a:solidFill>
                <a:latin typeface="Times New Roman"/>
                <a:cs typeface="Times New Roman"/>
              </a:rPr>
              <a:t>þ</a:t>
            </a:r>
            <a:r>
              <a:rPr dirty="0" sz="1850" spc="-145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r>
              <a:rPr dirty="0" sz="1700" spc="-145">
                <a:solidFill>
                  <a:srgbClr val="00002E"/>
                </a:solidFill>
                <a:latin typeface="Times New Roman"/>
                <a:cs typeface="Times New Roman"/>
              </a:rPr>
              <a:t>þþ</a:t>
            </a:r>
            <a:r>
              <a:rPr dirty="0" sz="1850" spc="-145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r>
              <a:rPr dirty="0" sz="1700" spc="-145">
                <a:solidFill>
                  <a:srgbClr val="00002E"/>
                </a:solidFill>
                <a:latin typeface="Times New Roman"/>
                <a:cs typeface="Times New Roman"/>
              </a:rPr>
              <a:t>'</a:t>
            </a:r>
            <a:r>
              <a:rPr dirty="0" sz="1700" spc="70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1850" spc="-30">
                <a:solidFill>
                  <a:srgbClr val="00002E"/>
                </a:solidFill>
                <a:latin typeface="Times New Roman"/>
                <a:cs typeface="Times New Roman"/>
              </a:rPr>
              <a:t>F</a:t>
            </a:r>
            <a:r>
              <a:rPr dirty="0" sz="1700" spc="-30">
                <a:solidFill>
                  <a:srgbClr val="00002E"/>
                </a:solidFill>
                <a:latin typeface="Times New Roman"/>
                <a:cs typeface="Times New Roman"/>
              </a:rPr>
              <a:t>þ</a:t>
            </a:r>
            <a:r>
              <a:rPr dirty="0" sz="1900" spc="-30">
                <a:solidFill>
                  <a:srgbClr val="00002E"/>
                </a:solidFill>
                <a:latin typeface="Calibri"/>
                <a:cs typeface="Calibri"/>
              </a:rPr>
              <a:t>þ</a:t>
            </a:r>
            <a:r>
              <a:rPr dirty="0" sz="1850" spc="-30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r>
              <a:rPr dirty="0" sz="1950" spc="-30">
                <a:solidFill>
                  <a:srgbClr val="00002E"/>
                </a:solidFill>
                <a:latin typeface="Verdana"/>
                <a:cs typeface="Verdana"/>
              </a:rPr>
              <a:t>ÿ</a:t>
            </a:r>
            <a:r>
              <a:rPr dirty="0" sz="1700" spc="-30">
                <a:solidFill>
                  <a:srgbClr val="00002E"/>
                </a:solidFill>
                <a:latin typeface="Times New Roman"/>
                <a:cs typeface="Times New Roman"/>
              </a:rPr>
              <a:t>'</a:t>
            </a:r>
            <a:endParaRPr sz="1700">
              <a:latin typeface="Times New Roman"/>
              <a:cs typeface="Times New Roman"/>
            </a:endParaRPr>
          </a:p>
          <a:p>
            <a:pPr algn="just" marL="163195" marR="5080" indent="-151130">
              <a:lnSpc>
                <a:spcPct val="135800"/>
              </a:lnSpc>
              <a:spcBef>
                <a:spcPts val="685"/>
              </a:spcBef>
            </a:pPr>
            <a:r>
              <a:rPr dirty="0" sz="1450">
                <a:solidFill>
                  <a:srgbClr val="00002E"/>
                </a:solidFill>
                <a:latin typeface="Times New Roman"/>
                <a:cs typeface="Times New Roman"/>
              </a:rPr>
              <a:t>(1953)</a:t>
            </a:r>
            <a:r>
              <a:rPr dirty="0" sz="1450" spc="35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1450" spc="-90">
                <a:solidFill>
                  <a:srgbClr val="00002E"/>
                </a:solidFill>
                <a:latin typeface="Times New Roman"/>
                <a:cs typeface="Times New Roman"/>
              </a:rPr>
              <a:t>"</a:t>
            </a:r>
            <a:r>
              <a:rPr dirty="0" sz="1450" spc="-90" i="1">
                <a:solidFill>
                  <a:srgbClr val="00002E"/>
                </a:solidFill>
                <a:latin typeface="Arial"/>
                <a:cs typeface="Arial"/>
              </a:rPr>
              <a:t>þÿĨ</a:t>
            </a:r>
            <a:r>
              <a:rPr dirty="0" sz="145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i="1">
                <a:solidFill>
                  <a:srgbClr val="00002E"/>
                </a:solidFill>
                <a:latin typeface="Arial"/>
                <a:cs typeface="Arial"/>
              </a:rPr>
              <a:t>þa</a:t>
            </a:r>
            <a:r>
              <a:rPr dirty="0" sz="145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85" i="1">
                <a:solidFill>
                  <a:srgbClr val="00002E"/>
                </a:solidFill>
                <a:latin typeface="Arial"/>
                <a:cs typeface="Arial"/>
              </a:rPr>
              <a:t>3lþÿ</a:t>
            </a:r>
            <a:r>
              <a:rPr dirty="0" sz="1450" spc="-85">
                <a:solidFill>
                  <a:srgbClr val="00002E"/>
                </a:solidFill>
                <a:latin typeface="Times New Roman"/>
                <a:cs typeface="Times New Roman"/>
              </a:rPr>
              <a:t>"</a:t>
            </a:r>
            <a:r>
              <a:rPr dirty="0" sz="1450" spc="-5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1450" spc="-105">
                <a:solidFill>
                  <a:srgbClr val="00002E"/>
                </a:solidFill>
                <a:latin typeface="Times New Roman"/>
                <a:cs typeface="Times New Roman"/>
              </a:rPr>
              <a:t>:</a:t>
            </a:r>
            <a:r>
              <a:rPr dirty="0" sz="1450" spc="-105" i="1">
                <a:solidFill>
                  <a:srgbClr val="00002E"/>
                </a:solidFill>
                <a:latin typeface="Arial"/>
                <a:cs typeface="Arial"/>
              </a:rPr>
              <a:t>ei1ÿlþÿľ</a:t>
            </a:r>
            <a:r>
              <a:rPr dirty="0" sz="145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i="1">
                <a:solidFill>
                  <a:srgbClr val="00002E"/>
                </a:solidFill>
                <a:latin typeface="Arial"/>
                <a:cs typeface="Arial"/>
              </a:rPr>
              <a:t>3gÿĨ</a:t>
            </a:r>
            <a:r>
              <a:rPr dirty="0" sz="1450" spc="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325" i="1">
                <a:solidFill>
                  <a:srgbClr val="00002E"/>
                </a:solidFill>
                <a:latin typeface="Arial"/>
                <a:cs typeface="Arial"/>
              </a:rPr>
              <a:t>ja </a:t>
            </a:r>
            <a:r>
              <a:rPr dirty="0" sz="1450" spc="-195">
                <a:solidFill>
                  <a:srgbClr val="00002E"/>
                </a:solidFill>
                <a:latin typeface="Times New Roman"/>
                <a:cs typeface="Times New Roman"/>
              </a:rPr>
              <a:t>"</a:t>
            </a:r>
            <a:r>
              <a:rPr dirty="0" sz="1450" spc="-195" i="1">
                <a:solidFill>
                  <a:srgbClr val="00002E"/>
                </a:solidFill>
                <a:latin typeface="Arial"/>
                <a:cs typeface="Arial"/>
              </a:rPr>
              <a:t>ëc1þþJl</a:t>
            </a:r>
            <a:r>
              <a:rPr dirty="0" sz="1450" spc="9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i="1">
                <a:solidFill>
                  <a:srgbClr val="00002E"/>
                </a:solidFill>
                <a:latin typeface="Arial"/>
                <a:cs typeface="Arial"/>
              </a:rPr>
              <a:t>þiþJl</a:t>
            </a:r>
            <a:r>
              <a:rPr dirty="0" sz="1450">
                <a:solidFill>
                  <a:srgbClr val="00002E"/>
                </a:solidFill>
                <a:latin typeface="Times New Roman"/>
                <a:cs typeface="Times New Roman"/>
              </a:rPr>
              <a:t>"</a:t>
            </a:r>
            <a:r>
              <a:rPr dirty="0" sz="1450" i="1">
                <a:solidFill>
                  <a:srgbClr val="00002E"/>
                </a:solidFill>
                <a:latin typeface="Arial"/>
                <a:cs typeface="Arial"/>
              </a:rPr>
              <a:t>9</a:t>
            </a:r>
            <a:r>
              <a:rPr dirty="0" sz="1450" spc="-5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10" i="1">
                <a:solidFill>
                  <a:srgbClr val="00002E"/>
                </a:solidFill>
                <a:latin typeface="Arial"/>
                <a:cs typeface="Arial"/>
              </a:rPr>
              <a:t>c.þ1þJl</a:t>
            </a:r>
            <a:r>
              <a:rPr dirty="0" sz="145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375" i="1">
                <a:solidFill>
                  <a:srgbClr val="00002E"/>
                </a:solidFill>
                <a:latin typeface="Arial"/>
                <a:cs typeface="Arial"/>
              </a:rPr>
              <a:t>þaÿ</a:t>
            </a:r>
            <a:r>
              <a:rPr dirty="0" sz="1450" spc="2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30" i="1">
                <a:solidFill>
                  <a:srgbClr val="00002E"/>
                </a:solidFill>
                <a:latin typeface="Arial"/>
                <a:cs typeface="Arial"/>
              </a:rPr>
              <a:t>NþJl </a:t>
            </a:r>
            <a:r>
              <a:rPr dirty="0" sz="1450" spc="-75" i="1">
                <a:solidFill>
                  <a:srgbClr val="00002E"/>
                </a:solidFill>
                <a:latin typeface="Arial"/>
                <a:cs typeface="Arial"/>
              </a:rPr>
              <a:t>NþJl</a:t>
            </a:r>
            <a:r>
              <a:rPr dirty="0" sz="145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002E"/>
                </a:solidFill>
                <a:latin typeface="Times New Roman"/>
                <a:cs typeface="Times New Roman"/>
              </a:rPr>
              <a:t>(1962)</a:t>
            </a:r>
            <a:r>
              <a:rPr dirty="0" sz="1450" spc="65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1450" spc="-165">
                <a:solidFill>
                  <a:srgbClr val="00002E"/>
                </a:solidFill>
                <a:latin typeface="Times New Roman"/>
                <a:cs typeface="Times New Roman"/>
              </a:rPr>
              <a:t>"</a:t>
            </a:r>
            <a:r>
              <a:rPr dirty="0" sz="1450" spc="-165" i="1">
                <a:solidFill>
                  <a:srgbClr val="00002E"/>
                </a:solidFill>
                <a:latin typeface="Arial"/>
                <a:cs typeface="Arial"/>
              </a:rPr>
              <a:t>þJ1aJl</a:t>
            </a:r>
            <a:r>
              <a:rPr dirty="0" sz="145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40" i="1">
                <a:solidFill>
                  <a:srgbClr val="00002E"/>
                </a:solidFill>
                <a:latin typeface="Arial"/>
                <a:cs typeface="Arial"/>
              </a:rPr>
              <a:t>þþiJl</a:t>
            </a:r>
            <a:r>
              <a:rPr dirty="0" sz="1450" spc="-40">
                <a:solidFill>
                  <a:srgbClr val="00002E"/>
                </a:solidFill>
                <a:latin typeface="Times New Roman"/>
                <a:cs typeface="Times New Roman"/>
              </a:rPr>
              <a:t>"</a:t>
            </a:r>
            <a:r>
              <a:rPr dirty="0" sz="1450" spc="-40" i="1">
                <a:solidFill>
                  <a:srgbClr val="00002E"/>
                </a:solidFill>
                <a:latin typeface="Arial"/>
                <a:cs typeface="Arial"/>
              </a:rPr>
              <a:t>9</a:t>
            </a:r>
            <a:r>
              <a:rPr dirty="0" sz="145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10" i="1">
                <a:solidFill>
                  <a:srgbClr val="00002E"/>
                </a:solidFill>
                <a:latin typeface="Arial"/>
                <a:cs typeface="Arial"/>
              </a:rPr>
              <a:t>c</a:t>
            </a:r>
            <a:r>
              <a:rPr dirty="0" sz="1450" spc="-10">
                <a:solidFill>
                  <a:srgbClr val="00002E"/>
                </a:solidFill>
                <a:latin typeface="Times New Roman"/>
                <a:cs typeface="Times New Roman"/>
              </a:rPr>
              <a:t>(1958)</a:t>
            </a:r>
            <a:endParaRPr sz="1450">
              <a:latin typeface="Times New Roman"/>
              <a:cs typeface="Times New Roman"/>
            </a:endParaRPr>
          </a:p>
          <a:p>
            <a:pPr algn="just" marL="1442720">
              <a:lnSpc>
                <a:spcPct val="100000"/>
              </a:lnSpc>
              <a:spcBef>
                <a:spcPts val="660"/>
              </a:spcBef>
            </a:pPr>
            <a:r>
              <a:rPr dirty="0" sz="1450" spc="-30">
                <a:solidFill>
                  <a:srgbClr val="00002E"/>
                </a:solidFill>
                <a:latin typeface="Times New Roman"/>
                <a:cs typeface="Times New Roman"/>
              </a:rPr>
              <a:t>.</a:t>
            </a:r>
            <a:r>
              <a:rPr dirty="0" sz="1450" spc="-30" i="1">
                <a:solidFill>
                  <a:srgbClr val="00002E"/>
                </a:solidFill>
                <a:latin typeface="Arial"/>
                <a:cs typeface="Arial"/>
              </a:rPr>
              <a:t>ëcÿ/ÿl</a:t>
            </a:r>
            <a:r>
              <a:rPr dirty="0" sz="145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130" i="1">
                <a:solidFill>
                  <a:srgbClr val="00002E"/>
                </a:solidFill>
                <a:latin typeface="Arial"/>
                <a:cs typeface="Arial"/>
              </a:rPr>
              <a:t>eci1£a</a:t>
            </a:r>
            <a:r>
              <a:rPr dirty="0" sz="145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45" i="1">
                <a:solidFill>
                  <a:srgbClr val="00002E"/>
                </a:solidFill>
                <a:latin typeface="Arial"/>
                <a:cs typeface="Arial"/>
              </a:rPr>
              <a:t>¿m3</a:t>
            </a:r>
            <a:endParaRPr sz="1450">
              <a:latin typeface="Arial"/>
              <a:cs typeface="Arial"/>
            </a:endParaRPr>
          </a:p>
        </p:txBody>
      </p:sp>
      <p:pic>
        <p:nvPicPr>
          <p:cNvPr id="21" name="object 21" descr="">
            <a:hlinkClick r:id="rId5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80244" y="5926073"/>
            <a:ext cx="1754504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50" y="9524"/>
            <a:ext cx="4286250" cy="6429375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9525"/>
            <a:ext cx="11430000" cy="6429375"/>
          </a:xfrm>
          <a:custGeom>
            <a:avLst/>
            <a:gdLst/>
            <a:ahLst/>
            <a:cxnLst/>
            <a:rect l="l" t="t" r="r" b="b"/>
            <a:pathLst>
              <a:path w="11430000" h="6429375">
                <a:moveTo>
                  <a:pt x="11430000" y="0"/>
                </a:moveTo>
                <a:lnTo>
                  <a:pt x="0" y="0"/>
                </a:lnTo>
                <a:lnTo>
                  <a:pt x="0" y="6429375"/>
                </a:lnTo>
                <a:lnTo>
                  <a:pt x="11430000" y="6429375"/>
                </a:lnTo>
                <a:lnTo>
                  <a:pt x="11430000" y="0"/>
                </a:lnTo>
                <a:close/>
              </a:path>
            </a:pathLst>
          </a:custGeom>
          <a:solidFill>
            <a:srgbClr val="F3F3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62159" y="2402001"/>
            <a:ext cx="2839720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-110">
                <a:latin typeface="Comic Sans MS"/>
                <a:cs typeface="Comic Sans MS"/>
              </a:rPr>
              <a:t>þÿ</a:t>
            </a:r>
            <a:r>
              <a:rPr dirty="0" sz="3950" spc="-110">
                <a:latin typeface="Verdana"/>
                <a:cs typeface="Verdana"/>
              </a:rPr>
              <a:t>ÿ</a:t>
            </a:r>
            <a:r>
              <a:rPr dirty="0" sz="3400" spc="-110">
                <a:latin typeface="Calibri"/>
                <a:cs typeface="Calibri"/>
              </a:rPr>
              <a:t>'</a:t>
            </a:r>
            <a:r>
              <a:rPr dirty="0" sz="3400" spc="-60">
                <a:latin typeface="Calibri"/>
                <a:cs typeface="Calibri"/>
              </a:rPr>
              <a:t> </a:t>
            </a:r>
            <a:r>
              <a:rPr dirty="0" sz="3400" spc="-204">
                <a:latin typeface="Calibri"/>
                <a:cs typeface="Calibri"/>
              </a:rPr>
              <a:t>þ</a:t>
            </a:r>
            <a:r>
              <a:rPr dirty="0" sz="3400" spc="-204">
                <a:latin typeface="Verdana"/>
                <a:cs typeface="Verdana"/>
              </a:rPr>
              <a:t>ÿ</a:t>
            </a:r>
            <a:r>
              <a:rPr dirty="0" sz="3400" spc="-204">
                <a:latin typeface="Calibri"/>
                <a:cs typeface="Calibri"/>
              </a:rPr>
              <a:t>þ</a:t>
            </a:r>
            <a:r>
              <a:rPr dirty="0" sz="3400" spc="-204">
                <a:latin typeface="Verdana"/>
                <a:cs typeface="Verdana"/>
              </a:rPr>
              <a:t>ÿ</a:t>
            </a:r>
            <a:r>
              <a:rPr dirty="0" sz="3400" spc="-285">
                <a:latin typeface="Verdana"/>
                <a:cs typeface="Verdana"/>
              </a:rPr>
              <a:t> </a:t>
            </a:r>
            <a:r>
              <a:rPr dirty="0" sz="4000" spc="-455">
                <a:latin typeface="Comic Sans MS"/>
                <a:cs typeface="Comic Sans MS"/>
              </a:rPr>
              <a:t>þÿ</a:t>
            </a:r>
            <a:r>
              <a:rPr dirty="0" sz="3400" spc="-455">
                <a:latin typeface="Calibri"/>
                <a:cs typeface="Calibri"/>
              </a:rPr>
              <a:t>þ</a:t>
            </a:r>
            <a:r>
              <a:rPr dirty="0" sz="3400" spc="-455">
                <a:latin typeface="Verdana"/>
                <a:cs typeface="Verdana"/>
              </a:rPr>
              <a:t>þ</a:t>
            </a:r>
            <a:r>
              <a:rPr dirty="0" sz="3400" spc="-455">
                <a:latin typeface="Calibri"/>
                <a:cs typeface="Calibri"/>
              </a:rPr>
              <a:t>ÿ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76331" y="3272720"/>
            <a:ext cx="5738495" cy="635000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algn="r" marR="17780">
              <a:lnSpc>
                <a:spcPct val="100000"/>
              </a:lnSpc>
              <a:spcBef>
                <a:spcPts val="755"/>
              </a:spcBef>
            </a:pPr>
            <a:r>
              <a:rPr dirty="0" sz="1450" spc="160">
                <a:solidFill>
                  <a:srgbClr val="00002E"/>
                </a:solidFill>
                <a:latin typeface="Microsoft Sans Serif"/>
                <a:cs typeface="Microsoft Sans Serif"/>
              </a:rPr>
              <a:t>.þaþJl</a:t>
            </a:r>
            <a:r>
              <a:rPr dirty="0" sz="1450" spc="45">
                <a:solidFill>
                  <a:srgbClr val="00002E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110">
                <a:solidFill>
                  <a:srgbClr val="00002E"/>
                </a:solidFill>
                <a:latin typeface="Microsoft Sans Serif"/>
                <a:cs typeface="Microsoft Sans Serif"/>
              </a:rPr>
              <a:t>ecþÿĨ</a:t>
            </a:r>
            <a:r>
              <a:rPr dirty="0" sz="1450" spc="45">
                <a:solidFill>
                  <a:srgbClr val="00002E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40">
                <a:solidFill>
                  <a:srgbClr val="00002E"/>
                </a:solidFill>
                <a:latin typeface="Microsoft Sans Serif"/>
                <a:cs typeface="Microsoft Sans Serif"/>
              </a:rPr>
              <a:t>3ÿ1ÿ</a:t>
            </a:r>
            <a:r>
              <a:rPr dirty="0" sz="1450" spc="50">
                <a:solidFill>
                  <a:srgbClr val="00002E"/>
                </a:solidFill>
                <a:latin typeface="Microsoft Sans Serif"/>
                <a:cs typeface="Microsoft Sans Serif"/>
              </a:rPr>
              <a:t> </a:t>
            </a:r>
            <a:r>
              <a:rPr dirty="0" sz="1450">
                <a:solidFill>
                  <a:srgbClr val="00002E"/>
                </a:solidFill>
                <a:latin typeface="Microsoft Sans Serif"/>
                <a:cs typeface="Microsoft Sans Serif"/>
              </a:rPr>
              <a:t>ëþþÿ</a:t>
            </a:r>
            <a:r>
              <a:rPr dirty="0" sz="1450" spc="50">
                <a:solidFill>
                  <a:srgbClr val="00002E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400">
                <a:solidFill>
                  <a:srgbClr val="00002E"/>
                </a:solidFill>
                <a:latin typeface="Microsoft Sans Serif"/>
                <a:cs typeface="Microsoft Sans Serif"/>
              </a:rPr>
              <a:t>yÿ</a:t>
            </a:r>
            <a:r>
              <a:rPr dirty="0" sz="1450" spc="-30">
                <a:solidFill>
                  <a:srgbClr val="00002E"/>
                </a:solidFill>
                <a:latin typeface="Microsoft Sans Serif"/>
                <a:cs typeface="Microsoft Sans Serif"/>
              </a:rPr>
              <a:t> </a:t>
            </a:r>
            <a:r>
              <a:rPr dirty="0" baseline="15325" sz="2175" spc="-82">
                <a:solidFill>
                  <a:srgbClr val="00002E"/>
                </a:solidFill>
                <a:latin typeface="Microsoft Sans Serif"/>
                <a:cs typeface="Microsoft Sans Serif"/>
              </a:rPr>
              <a:t>“</a:t>
            </a:r>
            <a:r>
              <a:rPr dirty="0" sz="1450" spc="-55">
                <a:solidFill>
                  <a:srgbClr val="00002E"/>
                </a:solidFill>
                <a:latin typeface="Microsoft Sans Serif"/>
                <a:cs typeface="Microsoft Sans Serif"/>
              </a:rPr>
              <a:t>lþb1ÿ</a:t>
            </a:r>
            <a:r>
              <a:rPr dirty="0" sz="1450" spc="50">
                <a:solidFill>
                  <a:srgbClr val="00002E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270">
                <a:solidFill>
                  <a:srgbClr val="00002E"/>
                </a:solidFill>
                <a:latin typeface="Microsoft Sans Serif"/>
                <a:cs typeface="Microsoft Sans Serif"/>
              </a:rPr>
              <a:t>ȧþi</a:t>
            </a:r>
            <a:r>
              <a:rPr dirty="0" sz="1450" spc="50">
                <a:solidFill>
                  <a:srgbClr val="00002E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85">
                <a:solidFill>
                  <a:srgbClr val="00002E"/>
                </a:solidFill>
                <a:latin typeface="Microsoft Sans Serif"/>
                <a:cs typeface="Microsoft Sans Serif"/>
              </a:rPr>
              <a:t>þ£mþa</a:t>
            </a:r>
            <a:r>
              <a:rPr dirty="0" sz="1450" spc="50">
                <a:solidFill>
                  <a:srgbClr val="00002E"/>
                </a:solidFill>
                <a:latin typeface="Microsoft Sans Serif"/>
                <a:cs typeface="Microsoft Sans Serif"/>
              </a:rPr>
              <a:t> þė </a:t>
            </a:r>
            <a:r>
              <a:rPr dirty="0" sz="1450">
                <a:solidFill>
                  <a:srgbClr val="00002E"/>
                </a:solidFill>
                <a:latin typeface="Microsoft Sans Serif"/>
                <a:cs typeface="Microsoft Sans Serif"/>
              </a:rPr>
              <a:t>Gþilþþÿ</a:t>
            </a:r>
            <a:r>
              <a:rPr dirty="0" sz="1450" spc="50">
                <a:solidFill>
                  <a:srgbClr val="00002E"/>
                </a:solidFill>
                <a:latin typeface="Microsoft Sans Serif"/>
                <a:cs typeface="Microsoft Sans Serif"/>
              </a:rPr>
              <a:t> </a:t>
            </a:r>
            <a:r>
              <a:rPr dirty="0" sz="1450">
                <a:solidFill>
                  <a:srgbClr val="00002E"/>
                </a:solidFill>
                <a:latin typeface="Microsoft Sans Serif"/>
                <a:cs typeface="Microsoft Sans Serif"/>
              </a:rPr>
              <a:t>tþm3</a:t>
            </a:r>
            <a:r>
              <a:rPr dirty="0" sz="1450" spc="50">
                <a:solidFill>
                  <a:srgbClr val="00002E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10">
                <a:solidFill>
                  <a:srgbClr val="00002E"/>
                </a:solidFill>
                <a:latin typeface="Microsoft Sans Serif"/>
                <a:cs typeface="Microsoft Sans Serif"/>
              </a:rPr>
              <a:t>t1cþi</a:t>
            </a:r>
            <a:endParaRPr sz="1450">
              <a:latin typeface="Microsoft Sans Serif"/>
              <a:cs typeface="Microsoft Sans Serif"/>
            </a:endParaRPr>
          </a:p>
          <a:p>
            <a:pPr algn="r" marR="17780">
              <a:lnSpc>
                <a:spcPct val="100000"/>
              </a:lnSpc>
              <a:spcBef>
                <a:spcPts val="660"/>
              </a:spcBef>
            </a:pPr>
            <a:r>
              <a:rPr dirty="0" sz="1450" spc="-180">
                <a:solidFill>
                  <a:srgbClr val="00002E"/>
                </a:solidFill>
                <a:latin typeface="Microsoft Sans Serif"/>
                <a:cs typeface="Microsoft Sans Serif"/>
              </a:rPr>
              <a:t>ö3SlþJl9</a:t>
            </a:r>
            <a:r>
              <a:rPr dirty="0" sz="1450" spc="5">
                <a:solidFill>
                  <a:srgbClr val="00002E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45">
                <a:solidFill>
                  <a:srgbClr val="00002E"/>
                </a:solidFill>
                <a:latin typeface="Microsoft Sans Serif"/>
                <a:cs typeface="Microsoft Sans Serif"/>
              </a:rPr>
              <a:t>3þzJl</a:t>
            </a:r>
            <a:r>
              <a:rPr dirty="0" sz="1450" spc="15">
                <a:solidFill>
                  <a:srgbClr val="00002E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50">
                <a:solidFill>
                  <a:srgbClr val="00002E"/>
                </a:solidFill>
                <a:latin typeface="Microsoft Sans Serif"/>
                <a:cs typeface="Microsoft Sans Serif"/>
              </a:rPr>
              <a:t>þė</a:t>
            </a:r>
            <a:r>
              <a:rPr dirty="0" sz="1450" spc="10">
                <a:solidFill>
                  <a:srgbClr val="00002E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75">
                <a:solidFill>
                  <a:srgbClr val="00002E"/>
                </a:solidFill>
                <a:latin typeface="Microsoft Sans Serif"/>
                <a:cs typeface="Microsoft Sans Serif"/>
              </a:rPr>
              <a:t>e</a:t>
            </a:r>
            <a:r>
              <a:rPr dirty="0" sz="1450" spc="-70">
                <a:solidFill>
                  <a:srgbClr val="00002E"/>
                </a:solidFill>
                <a:latin typeface="Microsoft Sans Serif"/>
                <a:cs typeface="Microsoft Sans Serif"/>
              </a:rPr>
              <a:t>i</a:t>
            </a:r>
            <a:r>
              <a:rPr dirty="0" sz="1450" spc="-110">
                <a:solidFill>
                  <a:srgbClr val="00002E"/>
                </a:solidFill>
                <a:latin typeface="Microsoft Sans Serif"/>
                <a:cs typeface="Microsoft Sans Serif"/>
              </a:rPr>
              <a:t>þ</a:t>
            </a:r>
            <a:r>
              <a:rPr dirty="0" baseline="15325" sz="2175" spc="-2070">
                <a:solidFill>
                  <a:srgbClr val="00002E"/>
                </a:solidFill>
                <a:latin typeface="Microsoft Sans Serif"/>
                <a:cs typeface="Microsoft Sans Serif"/>
              </a:rPr>
              <a:t>W</a:t>
            </a:r>
            <a:r>
              <a:rPr dirty="0" sz="1450" spc="-75">
                <a:solidFill>
                  <a:srgbClr val="00002E"/>
                </a:solidFill>
                <a:latin typeface="Microsoft Sans Serif"/>
                <a:cs typeface="Microsoft Sans Serif"/>
              </a:rPr>
              <a:t>1</a:t>
            </a:r>
            <a:r>
              <a:rPr dirty="0" sz="1450" spc="-70">
                <a:solidFill>
                  <a:srgbClr val="00002E"/>
                </a:solidFill>
                <a:latin typeface="Microsoft Sans Serif"/>
                <a:cs typeface="Microsoft Sans Serif"/>
              </a:rPr>
              <a:t>ÿ</a:t>
            </a:r>
            <a:r>
              <a:rPr dirty="0" sz="1450" spc="-65">
                <a:solidFill>
                  <a:srgbClr val="00002E"/>
                </a:solidFill>
                <a:latin typeface="Microsoft Sans Serif"/>
                <a:cs typeface="Microsoft Sans Serif"/>
              </a:rPr>
              <a:t>9</a:t>
            </a:r>
            <a:endParaRPr sz="1450">
              <a:latin typeface="Microsoft Sans Serif"/>
              <a:cs typeface="Microsoft Sans Serif"/>
            </a:endParaRPr>
          </a:p>
        </p:txBody>
      </p:sp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80244" y="5926073"/>
            <a:ext cx="1754504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9525"/>
            <a:ext cx="11430000" cy="6429375"/>
          </a:xfrm>
          <a:custGeom>
            <a:avLst/>
            <a:gdLst/>
            <a:ahLst/>
            <a:cxnLst/>
            <a:rect l="l" t="t" r="r" b="b"/>
            <a:pathLst>
              <a:path w="11430000" h="6429375">
                <a:moveTo>
                  <a:pt x="11430000" y="0"/>
                </a:moveTo>
                <a:lnTo>
                  <a:pt x="0" y="0"/>
                </a:lnTo>
                <a:lnTo>
                  <a:pt x="0" y="6429375"/>
                </a:lnTo>
                <a:lnTo>
                  <a:pt x="11430000" y="6429375"/>
                </a:lnTo>
                <a:lnTo>
                  <a:pt x="11430000" y="0"/>
                </a:lnTo>
                <a:close/>
              </a:path>
            </a:pathLst>
          </a:custGeom>
          <a:solidFill>
            <a:srgbClr val="F3F3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06271" y="618657"/>
            <a:ext cx="3082290" cy="38798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latin typeface="Calibri"/>
                <a:cs typeface="Calibri"/>
              </a:rPr>
              <a:t>O</a:t>
            </a:r>
            <a:r>
              <a:rPr dirty="0" sz="2350">
                <a:latin typeface="Times New Roman"/>
                <a:cs typeface="Times New Roman"/>
              </a:rPr>
              <a:t>þþ</a:t>
            </a:r>
            <a:r>
              <a:rPr dirty="0" sz="2350">
                <a:latin typeface="Comic Sans MS"/>
                <a:cs typeface="Comic Sans MS"/>
              </a:rPr>
              <a:t>þÿ</a:t>
            </a:r>
            <a:r>
              <a:rPr dirty="0" sz="2350">
                <a:latin typeface="Times New Roman"/>
                <a:cs typeface="Times New Roman"/>
              </a:rPr>
              <a:t>'</a:t>
            </a:r>
            <a:r>
              <a:rPr dirty="0" sz="2350" spc="80">
                <a:latin typeface="Times New Roman"/>
                <a:cs typeface="Times New Roman"/>
              </a:rPr>
              <a:t> </a:t>
            </a:r>
            <a:r>
              <a:rPr dirty="0" sz="2350" spc="145">
                <a:latin typeface="Times New Roman"/>
                <a:cs typeface="Times New Roman"/>
              </a:rPr>
              <a:t>.þ</a:t>
            </a:r>
            <a:r>
              <a:rPr dirty="0" sz="1400" spc="145">
                <a:latin typeface="Calibri"/>
                <a:cs typeface="Calibri"/>
              </a:rPr>
              <a:t>þÿ</a:t>
            </a:r>
            <a:r>
              <a:rPr dirty="0" sz="2350" spc="145">
                <a:latin typeface="Times New Roman"/>
                <a:cs typeface="Times New Roman"/>
              </a:rPr>
              <a:t>þ</a:t>
            </a:r>
            <a:r>
              <a:rPr dirty="0" sz="2350" spc="145">
                <a:latin typeface="Comic Sans MS"/>
                <a:cs typeface="Comic Sans MS"/>
              </a:rPr>
              <a:t>þ</a:t>
            </a:r>
            <a:r>
              <a:rPr dirty="0" sz="2350" spc="145">
                <a:latin typeface="Times New Roman"/>
                <a:cs typeface="Times New Roman"/>
              </a:rPr>
              <a:t>þ</a:t>
            </a:r>
            <a:r>
              <a:rPr dirty="0" sz="2350" spc="145">
                <a:latin typeface="Comic Sans MS"/>
                <a:cs typeface="Comic Sans MS"/>
              </a:rPr>
              <a:t>ÿ</a:t>
            </a:r>
            <a:r>
              <a:rPr dirty="0" sz="2350" spc="145">
                <a:latin typeface="Times New Roman"/>
                <a:cs typeface="Times New Roman"/>
              </a:rPr>
              <a:t>'</a:t>
            </a:r>
            <a:r>
              <a:rPr dirty="0" sz="1400" spc="145">
                <a:latin typeface="Calibri"/>
                <a:cs typeface="Calibri"/>
              </a:rPr>
              <a:t>N</a:t>
            </a:r>
            <a:r>
              <a:rPr dirty="0" sz="1400" spc="350">
                <a:latin typeface="Calibri"/>
                <a:cs typeface="Calibri"/>
              </a:rPr>
              <a:t> </a:t>
            </a:r>
            <a:r>
              <a:rPr dirty="0" sz="2350" spc="50">
                <a:latin typeface="Times New Roman"/>
                <a:cs typeface="Times New Roman"/>
              </a:rPr>
              <a:t>þ</a:t>
            </a:r>
            <a:r>
              <a:rPr dirty="0" sz="1400" spc="50">
                <a:latin typeface="Calibri"/>
                <a:cs typeface="Calibri"/>
              </a:rPr>
              <a:t>ÿ</a:t>
            </a:r>
            <a:r>
              <a:rPr dirty="0" sz="2350" spc="50">
                <a:latin typeface="Times New Roman"/>
                <a:cs typeface="Times New Roman"/>
              </a:rPr>
              <a:t>'</a:t>
            </a:r>
            <a:r>
              <a:rPr dirty="0" sz="1400" spc="50">
                <a:latin typeface="Calibri"/>
                <a:cs typeface="Calibri"/>
              </a:rPr>
              <a:t>þ</a:t>
            </a:r>
            <a:r>
              <a:rPr dirty="0" sz="2350" spc="50">
                <a:latin typeface="Times New Roman"/>
                <a:cs typeface="Times New Roman"/>
              </a:rPr>
              <a:t>þ</a:t>
            </a:r>
            <a:r>
              <a:rPr dirty="0" sz="2350" spc="50">
                <a:latin typeface="Comic Sans MS"/>
                <a:cs typeface="Comic Sans MS"/>
              </a:rPr>
              <a:t>ÿ</a:t>
            </a:r>
            <a:r>
              <a:rPr dirty="0" sz="2350" spc="50">
                <a:latin typeface="Times New Roman"/>
                <a:cs typeface="Times New Roman"/>
              </a:rPr>
              <a:t>'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793137" y="1294701"/>
            <a:ext cx="502094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1000" spc="-10">
                <a:solidFill>
                  <a:srgbClr val="00002E"/>
                </a:solidFill>
                <a:latin typeface="Times New Roman"/>
                <a:cs typeface="Times New Roman"/>
              </a:rPr>
              <a:t>:</a:t>
            </a:r>
            <a:r>
              <a:rPr dirty="0" sz="1000" spc="-10" i="1">
                <a:solidFill>
                  <a:srgbClr val="00002E"/>
                </a:solidFill>
                <a:latin typeface="Arial"/>
                <a:cs typeface="Arial"/>
              </a:rPr>
              <a:t>þĩ1iccmÿl</a:t>
            </a:r>
            <a:r>
              <a:rPr dirty="0" sz="1000" spc="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55" i="1">
                <a:solidFill>
                  <a:srgbClr val="00002E"/>
                </a:solidFill>
                <a:latin typeface="Arial"/>
                <a:cs typeface="Arial"/>
              </a:rPr>
              <a:t>þÿ/ÿl</a:t>
            </a:r>
            <a:r>
              <a:rPr dirty="0" sz="100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-80" i="1">
                <a:solidFill>
                  <a:srgbClr val="00002E"/>
                </a:solidFill>
                <a:latin typeface="Arial"/>
                <a:cs typeface="Arial"/>
              </a:rPr>
              <a:t>eĩ1ĄaJ</a:t>
            </a:r>
            <a:r>
              <a:rPr dirty="0" sz="1000" spc="-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13888" sz="1500" spc="-82" i="1">
                <a:solidFill>
                  <a:srgbClr val="00002E"/>
                </a:solidFill>
                <a:latin typeface="Arial"/>
                <a:cs typeface="Arial"/>
              </a:rPr>
              <a:t>“</a:t>
            </a:r>
            <a:r>
              <a:rPr dirty="0" sz="1000" spc="-55" i="1">
                <a:solidFill>
                  <a:srgbClr val="00002E"/>
                </a:solidFill>
                <a:latin typeface="Arial"/>
                <a:cs typeface="Arial"/>
              </a:rPr>
              <a:t>l3iþþi</a:t>
            </a:r>
            <a:r>
              <a:rPr dirty="0" sz="100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-60" i="1">
                <a:solidFill>
                  <a:srgbClr val="00002E"/>
                </a:solidFill>
                <a:latin typeface="Arial"/>
                <a:cs typeface="Arial"/>
              </a:rPr>
              <a:t>cþĩlþþJl9</a:t>
            </a:r>
            <a:r>
              <a:rPr dirty="0" sz="100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2E"/>
                </a:solidFill>
                <a:latin typeface="Arial"/>
                <a:cs typeface="Arial"/>
              </a:rPr>
              <a:t>ëþm9ÿl</a:t>
            </a:r>
            <a:r>
              <a:rPr dirty="0" sz="1000" spc="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-95" i="1">
                <a:solidFill>
                  <a:srgbClr val="00002E"/>
                </a:solidFill>
                <a:latin typeface="Arial"/>
                <a:cs typeface="Arial"/>
              </a:rPr>
              <a:t>þė3Ĩ</a:t>
            </a:r>
            <a:r>
              <a:rPr dirty="0" sz="100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-110" i="1">
                <a:solidFill>
                  <a:srgbClr val="00002E"/>
                </a:solidFill>
                <a:latin typeface="Arial"/>
                <a:cs typeface="Arial"/>
              </a:rPr>
              <a:t>ë1ė1zJl</a:t>
            </a:r>
            <a:r>
              <a:rPr dirty="0" sz="100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-40" i="1">
                <a:solidFill>
                  <a:srgbClr val="00002E"/>
                </a:solidFill>
                <a:latin typeface="Arial"/>
                <a:cs typeface="Arial"/>
              </a:rPr>
              <a:t>ei3cma</a:t>
            </a:r>
            <a:r>
              <a:rPr dirty="0" sz="1000" spc="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160" i="1">
                <a:solidFill>
                  <a:srgbClr val="00002E"/>
                </a:solidFill>
                <a:latin typeface="Arial"/>
                <a:cs typeface="Arial"/>
              </a:rPr>
              <a:t>tΛÿ</a:t>
            </a:r>
            <a:r>
              <a:rPr dirty="0" sz="100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2E"/>
                </a:solidFill>
                <a:latin typeface="Arial"/>
                <a:cs typeface="Arial"/>
              </a:rPr>
              <a:t>Gþilþþÿ</a:t>
            </a:r>
            <a:r>
              <a:rPr dirty="0" sz="100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2E"/>
                </a:solidFill>
                <a:latin typeface="Arial"/>
                <a:cs typeface="Arial"/>
              </a:rPr>
              <a:t>tþm3</a:t>
            </a:r>
            <a:r>
              <a:rPr dirty="0" sz="1000" spc="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145" i="1">
                <a:solidFill>
                  <a:srgbClr val="00002E"/>
                </a:solidFill>
                <a:latin typeface="Arial"/>
                <a:cs typeface="Arial"/>
              </a:rPr>
              <a:t>þąÿ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567730" y="1638299"/>
            <a:ext cx="666750" cy="3238500"/>
            <a:chOff x="5567730" y="1638299"/>
            <a:chExt cx="666750" cy="3238500"/>
          </a:xfrm>
        </p:grpSpPr>
        <p:sp>
          <p:nvSpPr>
            <p:cNvPr id="6" name="object 6" descr=""/>
            <p:cNvSpPr/>
            <p:nvPr/>
          </p:nvSpPr>
          <p:spPr>
            <a:xfrm>
              <a:off x="5705474" y="1638299"/>
              <a:ext cx="19050" cy="3238500"/>
            </a:xfrm>
            <a:custGeom>
              <a:avLst/>
              <a:gdLst/>
              <a:ahLst/>
              <a:cxnLst/>
              <a:rect l="l" t="t" r="r" b="b"/>
              <a:pathLst>
                <a:path w="19050" h="3238500">
                  <a:moveTo>
                    <a:pt x="12153" y="0"/>
                  </a:moveTo>
                  <a:lnTo>
                    <a:pt x="6896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3228975"/>
                  </a:lnTo>
                  <a:lnTo>
                    <a:pt x="0" y="3231603"/>
                  </a:lnTo>
                  <a:lnTo>
                    <a:pt x="927" y="3233851"/>
                  </a:lnTo>
                  <a:lnTo>
                    <a:pt x="4648" y="3237572"/>
                  </a:lnTo>
                  <a:lnTo>
                    <a:pt x="6896" y="3238500"/>
                  </a:lnTo>
                  <a:lnTo>
                    <a:pt x="12153" y="3238500"/>
                  </a:lnTo>
                  <a:lnTo>
                    <a:pt x="14401" y="3237572"/>
                  </a:lnTo>
                  <a:lnTo>
                    <a:pt x="18122" y="3233851"/>
                  </a:lnTo>
                  <a:lnTo>
                    <a:pt x="19050" y="3231603"/>
                  </a:lnTo>
                  <a:lnTo>
                    <a:pt x="19050" y="6896"/>
                  </a:lnTo>
                  <a:lnTo>
                    <a:pt x="18122" y="4648"/>
                  </a:lnTo>
                  <a:lnTo>
                    <a:pt x="14401" y="927"/>
                  </a:lnTo>
                  <a:lnTo>
                    <a:pt x="12153" y="0"/>
                  </a:lnTo>
                  <a:close/>
                </a:path>
              </a:pathLst>
            </a:custGeom>
            <a:solidFill>
              <a:srgbClr val="000000">
                <a:alpha val="783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843955" y="1781174"/>
              <a:ext cx="390525" cy="19050"/>
            </a:xfrm>
            <a:custGeom>
              <a:avLst/>
              <a:gdLst/>
              <a:ahLst/>
              <a:cxnLst/>
              <a:rect l="l" t="t" r="r" b="b"/>
              <a:pathLst>
                <a:path w="390525" h="19050">
                  <a:moveTo>
                    <a:pt x="383628" y="0"/>
                  </a:moveTo>
                  <a:lnTo>
                    <a:pt x="6896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9525"/>
                  </a:lnTo>
                  <a:lnTo>
                    <a:pt x="0" y="12153"/>
                  </a:lnTo>
                  <a:lnTo>
                    <a:pt x="927" y="14401"/>
                  </a:lnTo>
                  <a:lnTo>
                    <a:pt x="4648" y="18122"/>
                  </a:lnTo>
                  <a:lnTo>
                    <a:pt x="6896" y="19050"/>
                  </a:lnTo>
                  <a:lnTo>
                    <a:pt x="383628" y="19050"/>
                  </a:lnTo>
                  <a:lnTo>
                    <a:pt x="385876" y="18122"/>
                  </a:lnTo>
                  <a:lnTo>
                    <a:pt x="389597" y="14401"/>
                  </a:lnTo>
                  <a:lnTo>
                    <a:pt x="390525" y="12153"/>
                  </a:lnTo>
                  <a:lnTo>
                    <a:pt x="390525" y="6896"/>
                  </a:lnTo>
                  <a:lnTo>
                    <a:pt x="389597" y="4648"/>
                  </a:lnTo>
                  <a:lnTo>
                    <a:pt x="385876" y="927"/>
                  </a:lnTo>
                  <a:lnTo>
                    <a:pt x="383628" y="0"/>
                  </a:lnTo>
                  <a:close/>
                </a:path>
              </a:pathLst>
            </a:custGeom>
            <a:solidFill>
              <a:srgbClr val="2D4D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572493" y="1643062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5" y="0"/>
                  </a:moveTo>
                  <a:lnTo>
                    <a:pt x="101404" y="6149"/>
                  </a:lnTo>
                  <a:lnTo>
                    <a:pt x="63500" y="24079"/>
                  </a:lnTo>
                  <a:lnTo>
                    <a:pt x="32434" y="52235"/>
                  </a:lnTo>
                  <a:lnTo>
                    <a:pt x="10883" y="88201"/>
                  </a:lnTo>
                  <a:lnTo>
                    <a:pt x="685" y="128870"/>
                  </a:lnTo>
                  <a:lnTo>
                    <a:pt x="0" y="142875"/>
                  </a:lnTo>
                  <a:lnTo>
                    <a:pt x="171" y="149895"/>
                  </a:lnTo>
                  <a:lnTo>
                    <a:pt x="8352" y="191000"/>
                  </a:lnTo>
                  <a:lnTo>
                    <a:pt x="28125" y="227989"/>
                  </a:lnTo>
                  <a:lnTo>
                    <a:pt x="57759" y="257624"/>
                  </a:lnTo>
                  <a:lnTo>
                    <a:pt x="94754" y="277397"/>
                  </a:lnTo>
                  <a:lnTo>
                    <a:pt x="135860" y="285578"/>
                  </a:lnTo>
                  <a:lnTo>
                    <a:pt x="142875" y="285750"/>
                  </a:lnTo>
                  <a:lnTo>
                    <a:pt x="149897" y="285578"/>
                  </a:lnTo>
                  <a:lnTo>
                    <a:pt x="191000" y="277397"/>
                  </a:lnTo>
                  <a:lnTo>
                    <a:pt x="227996" y="257624"/>
                  </a:lnTo>
                  <a:lnTo>
                    <a:pt x="257632" y="227989"/>
                  </a:lnTo>
                  <a:lnTo>
                    <a:pt x="277402" y="191000"/>
                  </a:lnTo>
                  <a:lnTo>
                    <a:pt x="285578" y="149895"/>
                  </a:lnTo>
                  <a:lnTo>
                    <a:pt x="285750" y="142875"/>
                  </a:lnTo>
                  <a:lnTo>
                    <a:pt x="285578" y="135854"/>
                  </a:lnTo>
                  <a:lnTo>
                    <a:pt x="277402" y="94749"/>
                  </a:lnTo>
                  <a:lnTo>
                    <a:pt x="257632" y="57759"/>
                  </a:lnTo>
                  <a:lnTo>
                    <a:pt x="227996" y="28119"/>
                  </a:lnTo>
                  <a:lnTo>
                    <a:pt x="191000" y="8347"/>
                  </a:lnTo>
                  <a:lnTo>
                    <a:pt x="149897" y="171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3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572493" y="1643062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285750" y="142875"/>
                  </a:moveTo>
                  <a:lnTo>
                    <a:pt x="279600" y="184350"/>
                  </a:lnTo>
                  <a:lnTo>
                    <a:pt x="261670" y="222250"/>
                  </a:lnTo>
                  <a:lnTo>
                    <a:pt x="233519" y="253315"/>
                  </a:lnTo>
                  <a:lnTo>
                    <a:pt x="197548" y="274866"/>
                  </a:lnTo>
                  <a:lnTo>
                    <a:pt x="156884" y="285064"/>
                  </a:lnTo>
                  <a:lnTo>
                    <a:pt x="142875" y="285750"/>
                  </a:lnTo>
                  <a:lnTo>
                    <a:pt x="135860" y="285578"/>
                  </a:lnTo>
                  <a:lnTo>
                    <a:pt x="94754" y="277397"/>
                  </a:lnTo>
                  <a:lnTo>
                    <a:pt x="57759" y="257624"/>
                  </a:lnTo>
                  <a:lnTo>
                    <a:pt x="28125" y="227989"/>
                  </a:lnTo>
                  <a:lnTo>
                    <a:pt x="8352" y="191000"/>
                  </a:lnTo>
                  <a:lnTo>
                    <a:pt x="171" y="149895"/>
                  </a:lnTo>
                  <a:lnTo>
                    <a:pt x="0" y="142875"/>
                  </a:lnTo>
                  <a:lnTo>
                    <a:pt x="171" y="135854"/>
                  </a:lnTo>
                  <a:lnTo>
                    <a:pt x="8352" y="94749"/>
                  </a:lnTo>
                  <a:lnTo>
                    <a:pt x="28125" y="57759"/>
                  </a:lnTo>
                  <a:lnTo>
                    <a:pt x="57759" y="28119"/>
                  </a:lnTo>
                  <a:lnTo>
                    <a:pt x="94754" y="8347"/>
                  </a:lnTo>
                  <a:lnTo>
                    <a:pt x="135860" y="171"/>
                  </a:lnTo>
                  <a:lnTo>
                    <a:pt x="142875" y="0"/>
                  </a:lnTo>
                  <a:lnTo>
                    <a:pt x="149897" y="171"/>
                  </a:lnTo>
                  <a:lnTo>
                    <a:pt x="191000" y="8347"/>
                  </a:lnTo>
                  <a:lnTo>
                    <a:pt x="227996" y="28119"/>
                  </a:lnTo>
                  <a:lnTo>
                    <a:pt x="257632" y="57759"/>
                  </a:lnTo>
                  <a:lnTo>
                    <a:pt x="277402" y="94749"/>
                  </a:lnTo>
                  <a:lnTo>
                    <a:pt x="285578" y="135854"/>
                  </a:lnTo>
                  <a:lnTo>
                    <a:pt x="285750" y="142875"/>
                  </a:lnTo>
                  <a:close/>
                </a:path>
              </a:pathLst>
            </a:custGeom>
            <a:ln w="9525">
              <a:solidFill>
                <a:srgbClr val="2D4DF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5646788" y="1649171"/>
            <a:ext cx="136525" cy="247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50" spc="5" b="1">
                <a:solidFill>
                  <a:srgbClr val="00002E"/>
                </a:solidFill>
                <a:latin typeface="Arial"/>
                <a:cs typeface="Arial"/>
              </a:rPr>
              <a:t>1</a:t>
            </a:r>
            <a:endParaRPr sz="14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356848" y="1662172"/>
            <a:ext cx="1143000" cy="49149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35" b="1">
                <a:solidFill>
                  <a:srgbClr val="00002E"/>
                </a:solidFill>
                <a:latin typeface="Arial"/>
                <a:cs typeface="Arial"/>
              </a:rPr>
              <a:t>1952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000" spc="-90" i="1">
                <a:solidFill>
                  <a:srgbClr val="00002E"/>
                </a:solidFill>
                <a:latin typeface="Arial"/>
                <a:cs typeface="Arial"/>
              </a:rPr>
              <a:t>ëcccėþmJl</a:t>
            </a:r>
            <a:r>
              <a:rPr dirty="0" sz="1000" spc="2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-110" i="1">
                <a:solidFill>
                  <a:srgbClr val="00002E"/>
                </a:solidFill>
                <a:latin typeface="Arial"/>
                <a:cs typeface="Arial"/>
              </a:rPr>
              <a:t>ëJ9þJl</a:t>
            </a:r>
            <a:r>
              <a:rPr dirty="0" sz="10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-55" i="1">
                <a:solidFill>
                  <a:srgbClr val="00002E"/>
                </a:solidFill>
                <a:latin typeface="Arial"/>
                <a:cs typeface="Arial"/>
              </a:rPr>
              <a:t>öþĩ1ÿ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5195519" y="2428874"/>
            <a:ext cx="666750" cy="295275"/>
            <a:chOff x="5195519" y="2428874"/>
            <a:chExt cx="666750" cy="295275"/>
          </a:xfrm>
        </p:grpSpPr>
        <p:sp>
          <p:nvSpPr>
            <p:cNvPr id="13" name="object 13" descr=""/>
            <p:cNvSpPr/>
            <p:nvPr/>
          </p:nvSpPr>
          <p:spPr>
            <a:xfrm>
              <a:off x="5195519" y="2562224"/>
              <a:ext cx="390525" cy="19050"/>
            </a:xfrm>
            <a:custGeom>
              <a:avLst/>
              <a:gdLst/>
              <a:ahLst/>
              <a:cxnLst/>
              <a:rect l="l" t="t" r="r" b="b"/>
              <a:pathLst>
                <a:path w="390525" h="19050">
                  <a:moveTo>
                    <a:pt x="383628" y="0"/>
                  </a:moveTo>
                  <a:lnTo>
                    <a:pt x="6896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9525"/>
                  </a:lnTo>
                  <a:lnTo>
                    <a:pt x="0" y="12153"/>
                  </a:lnTo>
                  <a:lnTo>
                    <a:pt x="927" y="14401"/>
                  </a:lnTo>
                  <a:lnTo>
                    <a:pt x="4648" y="18122"/>
                  </a:lnTo>
                  <a:lnTo>
                    <a:pt x="6896" y="19050"/>
                  </a:lnTo>
                  <a:lnTo>
                    <a:pt x="383628" y="19050"/>
                  </a:lnTo>
                  <a:lnTo>
                    <a:pt x="385876" y="18122"/>
                  </a:lnTo>
                  <a:lnTo>
                    <a:pt x="389597" y="14401"/>
                  </a:lnTo>
                  <a:lnTo>
                    <a:pt x="390525" y="12153"/>
                  </a:lnTo>
                  <a:lnTo>
                    <a:pt x="390525" y="6896"/>
                  </a:lnTo>
                  <a:lnTo>
                    <a:pt x="389597" y="4648"/>
                  </a:lnTo>
                  <a:lnTo>
                    <a:pt x="385876" y="927"/>
                  </a:lnTo>
                  <a:lnTo>
                    <a:pt x="383628" y="0"/>
                  </a:lnTo>
                  <a:close/>
                </a:path>
              </a:pathLst>
            </a:custGeom>
            <a:solidFill>
              <a:srgbClr val="008B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571756" y="2433637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5" y="0"/>
                  </a:moveTo>
                  <a:lnTo>
                    <a:pt x="101399" y="6149"/>
                  </a:lnTo>
                  <a:lnTo>
                    <a:pt x="63500" y="24079"/>
                  </a:lnTo>
                  <a:lnTo>
                    <a:pt x="32424" y="52235"/>
                  </a:lnTo>
                  <a:lnTo>
                    <a:pt x="10871" y="88201"/>
                  </a:lnTo>
                  <a:lnTo>
                    <a:pt x="685" y="128870"/>
                  </a:lnTo>
                  <a:lnTo>
                    <a:pt x="0" y="142875"/>
                  </a:lnTo>
                  <a:lnTo>
                    <a:pt x="171" y="149895"/>
                  </a:lnTo>
                  <a:lnTo>
                    <a:pt x="8347" y="191000"/>
                  </a:lnTo>
                  <a:lnTo>
                    <a:pt x="28117" y="227989"/>
                  </a:lnTo>
                  <a:lnTo>
                    <a:pt x="57753" y="257624"/>
                  </a:lnTo>
                  <a:lnTo>
                    <a:pt x="94749" y="277397"/>
                  </a:lnTo>
                  <a:lnTo>
                    <a:pt x="135852" y="285578"/>
                  </a:lnTo>
                  <a:lnTo>
                    <a:pt x="142875" y="285750"/>
                  </a:lnTo>
                  <a:lnTo>
                    <a:pt x="149889" y="285578"/>
                  </a:lnTo>
                  <a:lnTo>
                    <a:pt x="190995" y="277397"/>
                  </a:lnTo>
                  <a:lnTo>
                    <a:pt x="227989" y="257624"/>
                  </a:lnTo>
                  <a:lnTo>
                    <a:pt x="257624" y="227989"/>
                  </a:lnTo>
                  <a:lnTo>
                    <a:pt x="277397" y="191000"/>
                  </a:lnTo>
                  <a:lnTo>
                    <a:pt x="285576" y="149895"/>
                  </a:lnTo>
                  <a:lnTo>
                    <a:pt x="285750" y="142875"/>
                  </a:lnTo>
                  <a:lnTo>
                    <a:pt x="285576" y="135854"/>
                  </a:lnTo>
                  <a:lnTo>
                    <a:pt x="277397" y="94749"/>
                  </a:lnTo>
                  <a:lnTo>
                    <a:pt x="257624" y="57759"/>
                  </a:lnTo>
                  <a:lnTo>
                    <a:pt x="227989" y="28119"/>
                  </a:lnTo>
                  <a:lnTo>
                    <a:pt x="190995" y="8347"/>
                  </a:lnTo>
                  <a:lnTo>
                    <a:pt x="149889" y="171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3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571756" y="2433637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285750" y="142875"/>
                  </a:moveTo>
                  <a:lnTo>
                    <a:pt x="279598" y="184350"/>
                  </a:lnTo>
                  <a:lnTo>
                    <a:pt x="261670" y="222250"/>
                  </a:lnTo>
                  <a:lnTo>
                    <a:pt x="233510" y="253315"/>
                  </a:lnTo>
                  <a:lnTo>
                    <a:pt x="197548" y="274866"/>
                  </a:lnTo>
                  <a:lnTo>
                    <a:pt x="156875" y="285064"/>
                  </a:lnTo>
                  <a:lnTo>
                    <a:pt x="142875" y="285750"/>
                  </a:lnTo>
                  <a:lnTo>
                    <a:pt x="135852" y="285578"/>
                  </a:lnTo>
                  <a:lnTo>
                    <a:pt x="94749" y="277397"/>
                  </a:lnTo>
                  <a:lnTo>
                    <a:pt x="57753" y="257624"/>
                  </a:lnTo>
                  <a:lnTo>
                    <a:pt x="28117" y="227989"/>
                  </a:lnTo>
                  <a:lnTo>
                    <a:pt x="8347" y="191000"/>
                  </a:lnTo>
                  <a:lnTo>
                    <a:pt x="171" y="149895"/>
                  </a:lnTo>
                  <a:lnTo>
                    <a:pt x="0" y="142875"/>
                  </a:lnTo>
                  <a:lnTo>
                    <a:pt x="171" y="135854"/>
                  </a:lnTo>
                  <a:lnTo>
                    <a:pt x="8347" y="94749"/>
                  </a:lnTo>
                  <a:lnTo>
                    <a:pt x="28117" y="57759"/>
                  </a:lnTo>
                  <a:lnTo>
                    <a:pt x="57753" y="28119"/>
                  </a:lnTo>
                  <a:lnTo>
                    <a:pt x="94749" y="8347"/>
                  </a:lnTo>
                  <a:lnTo>
                    <a:pt x="135852" y="171"/>
                  </a:lnTo>
                  <a:lnTo>
                    <a:pt x="142875" y="0"/>
                  </a:lnTo>
                  <a:lnTo>
                    <a:pt x="149889" y="171"/>
                  </a:lnTo>
                  <a:lnTo>
                    <a:pt x="190995" y="8347"/>
                  </a:lnTo>
                  <a:lnTo>
                    <a:pt x="227989" y="28119"/>
                  </a:lnTo>
                  <a:lnTo>
                    <a:pt x="257624" y="57759"/>
                  </a:lnTo>
                  <a:lnTo>
                    <a:pt x="277397" y="94749"/>
                  </a:lnTo>
                  <a:lnTo>
                    <a:pt x="285576" y="135854"/>
                  </a:lnTo>
                  <a:lnTo>
                    <a:pt x="285750" y="142875"/>
                  </a:lnTo>
                  <a:close/>
                </a:path>
              </a:pathLst>
            </a:custGeom>
            <a:ln w="9525">
              <a:solidFill>
                <a:srgbClr val="008BE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5646788" y="2439746"/>
            <a:ext cx="136525" cy="247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50" spc="5" b="1">
                <a:solidFill>
                  <a:srgbClr val="00002E"/>
                </a:solidFill>
                <a:latin typeface="Arial"/>
                <a:cs typeface="Arial"/>
              </a:rPr>
              <a:t>2</a:t>
            </a:r>
            <a:endParaRPr sz="145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016227" y="2452747"/>
            <a:ext cx="1057275" cy="4819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10"/>
              </a:spcBef>
            </a:pPr>
            <a:r>
              <a:rPr dirty="0" sz="1200" spc="35" b="1">
                <a:solidFill>
                  <a:srgbClr val="00002E"/>
                </a:solidFill>
                <a:latin typeface="Arial"/>
                <a:cs typeface="Arial"/>
              </a:rPr>
              <a:t>1963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935"/>
              </a:spcBef>
            </a:pPr>
            <a:r>
              <a:rPr dirty="0" sz="1000" spc="-85" i="1">
                <a:solidFill>
                  <a:srgbClr val="00002E"/>
                </a:solidFill>
                <a:latin typeface="Arial"/>
                <a:cs typeface="Arial"/>
              </a:rPr>
              <a:t>ëëþa3þJl</a:t>
            </a:r>
            <a:r>
              <a:rPr dirty="0" sz="1000" spc="1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2E"/>
                </a:solidFill>
                <a:latin typeface="Arial"/>
                <a:cs typeface="Arial"/>
              </a:rPr>
              <a:t>jcicJ</a:t>
            </a:r>
            <a:r>
              <a:rPr dirty="0" sz="1000" spc="114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-60" i="1">
                <a:solidFill>
                  <a:srgbClr val="00002E"/>
                </a:solidFill>
                <a:latin typeface="Arial"/>
                <a:cs typeface="Arial"/>
              </a:rPr>
              <a:t>öþĩ1ÿ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5567730" y="3105149"/>
            <a:ext cx="666750" cy="295275"/>
            <a:chOff x="5567730" y="3105149"/>
            <a:chExt cx="666750" cy="295275"/>
          </a:xfrm>
        </p:grpSpPr>
        <p:sp>
          <p:nvSpPr>
            <p:cNvPr id="19" name="object 19" descr=""/>
            <p:cNvSpPr/>
            <p:nvPr/>
          </p:nvSpPr>
          <p:spPr>
            <a:xfrm>
              <a:off x="5843955" y="3238499"/>
              <a:ext cx="390525" cy="19050"/>
            </a:xfrm>
            <a:custGeom>
              <a:avLst/>
              <a:gdLst/>
              <a:ahLst/>
              <a:cxnLst/>
              <a:rect l="l" t="t" r="r" b="b"/>
              <a:pathLst>
                <a:path w="390525" h="19050">
                  <a:moveTo>
                    <a:pt x="383628" y="0"/>
                  </a:moveTo>
                  <a:lnTo>
                    <a:pt x="6896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9525"/>
                  </a:lnTo>
                  <a:lnTo>
                    <a:pt x="0" y="12153"/>
                  </a:lnTo>
                  <a:lnTo>
                    <a:pt x="927" y="14401"/>
                  </a:lnTo>
                  <a:lnTo>
                    <a:pt x="4648" y="18122"/>
                  </a:lnTo>
                  <a:lnTo>
                    <a:pt x="6896" y="19050"/>
                  </a:lnTo>
                  <a:lnTo>
                    <a:pt x="383628" y="19050"/>
                  </a:lnTo>
                  <a:lnTo>
                    <a:pt x="385876" y="18122"/>
                  </a:lnTo>
                  <a:lnTo>
                    <a:pt x="389597" y="14401"/>
                  </a:lnTo>
                  <a:lnTo>
                    <a:pt x="390525" y="12153"/>
                  </a:lnTo>
                  <a:lnTo>
                    <a:pt x="390525" y="6896"/>
                  </a:lnTo>
                  <a:lnTo>
                    <a:pt x="389597" y="4648"/>
                  </a:lnTo>
                  <a:lnTo>
                    <a:pt x="385876" y="927"/>
                  </a:lnTo>
                  <a:lnTo>
                    <a:pt x="383628" y="0"/>
                  </a:lnTo>
                  <a:close/>
                </a:path>
              </a:pathLst>
            </a:custGeom>
            <a:solidFill>
              <a:srgbClr val="DA32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572493" y="3109912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5" y="0"/>
                  </a:moveTo>
                  <a:lnTo>
                    <a:pt x="101404" y="6149"/>
                  </a:lnTo>
                  <a:lnTo>
                    <a:pt x="63500" y="24079"/>
                  </a:lnTo>
                  <a:lnTo>
                    <a:pt x="32434" y="52235"/>
                  </a:lnTo>
                  <a:lnTo>
                    <a:pt x="10883" y="88201"/>
                  </a:lnTo>
                  <a:lnTo>
                    <a:pt x="685" y="128870"/>
                  </a:lnTo>
                  <a:lnTo>
                    <a:pt x="0" y="142875"/>
                  </a:lnTo>
                  <a:lnTo>
                    <a:pt x="171" y="149895"/>
                  </a:lnTo>
                  <a:lnTo>
                    <a:pt x="8352" y="191000"/>
                  </a:lnTo>
                  <a:lnTo>
                    <a:pt x="28125" y="227989"/>
                  </a:lnTo>
                  <a:lnTo>
                    <a:pt x="57759" y="257624"/>
                  </a:lnTo>
                  <a:lnTo>
                    <a:pt x="94754" y="277397"/>
                  </a:lnTo>
                  <a:lnTo>
                    <a:pt x="135860" y="285578"/>
                  </a:lnTo>
                  <a:lnTo>
                    <a:pt x="142875" y="285750"/>
                  </a:lnTo>
                  <a:lnTo>
                    <a:pt x="149897" y="285578"/>
                  </a:lnTo>
                  <a:lnTo>
                    <a:pt x="191000" y="277397"/>
                  </a:lnTo>
                  <a:lnTo>
                    <a:pt x="227996" y="257624"/>
                  </a:lnTo>
                  <a:lnTo>
                    <a:pt x="257632" y="227989"/>
                  </a:lnTo>
                  <a:lnTo>
                    <a:pt x="277402" y="191000"/>
                  </a:lnTo>
                  <a:lnTo>
                    <a:pt x="285578" y="149895"/>
                  </a:lnTo>
                  <a:lnTo>
                    <a:pt x="285750" y="142875"/>
                  </a:lnTo>
                  <a:lnTo>
                    <a:pt x="285578" y="135854"/>
                  </a:lnTo>
                  <a:lnTo>
                    <a:pt x="277402" y="94749"/>
                  </a:lnTo>
                  <a:lnTo>
                    <a:pt x="257632" y="57759"/>
                  </a:lnTo>
                  <a:lnTo>
                    <a:pt x="227996" y="28119"/>
                  </a:lnTo>
                  <a:lnTo>
                    <a:pt x="191000" y="8347"/>
                  </a:lnTo>
                  <a:lnTo>
                    <a:pt x="149897" y="171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3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572493" y="3109912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285750" y="142875"/>
                  </a:moveTo>
                  <a:lnTo>
                    <a:pt x="279600" y="184350"/>
                  </a:lnTo>
                  <a:lnTo>
                    <a:pt x="261670" y="222250"/>
                  </a:lnTo>
                  <a:lnTo>
                    <a:pt x="233519" y="253315"/>
                  </a:lnTo>
                  <a:lnTo>
                    <a:pt x="197548" y="274866"/>
                  </a:lnTo>
                  <a:lnTo>
                    <a:pt x="156884" y="285064"/>
                  </a:lnTo>
                  <a:lnTo>
                    <a:pt x="142875" y="285750"/>
                  </a:lnTo>
                  <a:lnTo>
                    <a:pt x="135860" y="285578"/>
                  </a:lnTo>
                  <a:lnTo>
                    <a:pt x="94754" y="277397"/>
                  </a:lnTo>
                  <a:lnTo>
                    <a:pt x="57759" y="257624"/>
                  </a:lnTo>
                  <a:lnTo>
                    <a:pt x="28125" y="227989"/>
                  </a:lnTo>
                  <a:lnTo>
                    <a:pt x="8352" y="191000"/>
                  </a:lnTo>
                  <a:lnTo>
                    <a:pt x="171" y="149895"/>
                  </a:lnTo>
                  <a:lnTo>
                    <a:pt x="0" y="142875"/>
                  </a:lnTo>
                  <a:lnTo>
                    <a:pt x="171" y="135854"/>
                  </a:lnTo>
                  <a:lnTo>
                    <a:pt x="8352" y="94749"/>
                  </a:lnTo>
                  <a:lnTo>
                    <a:pt x="28125" y="57759"/>
                  </a:lnTo>
                  <a:lnTo>
                    <a:pt x="57759" y="28119"/>
                  </a:lnTo>
                  <a:lnTo>
                    <a:pt x="94754" y="8347"/>
                  </a:lnTo>
                  <a:lnTo>
                    <a:pt x="135860" y="171"/>
                  </a:lnTo>
                  <a:lnTo>
                    <a:pt x="142875" y="0"/>
                  </a:lnTo>
                  <a:lnTo>
                    <a:pt x="149897" y="171"/>
                  </a:lnTo>
                  <a:lnTo>
                    <a:pt x="191000" y="8347"/>
                  </a:lnTo>
                  <a:lnTo>
                    <a:pt x="227996" y="28119"/>
                  </a:lnTo>
                  <a:lnTo>
                    <a:pt x="257632" y="57759"/>
                  </a:lnTo>
                  <a:lnTo>
                    <a:pt x="277402" y="94749"/>
                  </a:lnTo>
                  <a:lnTo>
                    <a:pt x="285578" y="135854"/>
                  </a:lnTo>
                  <a:lnTo>
                    <a:pt x="285750" y="142875"/>
                  </a:lnTo>
                  <a:close/>
                </a:path>
              </a:pathLst>
            </a:custGeom>
            <a:ln w="9525">
              <a:solidFill>
                <a:srgbClr val="DA32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5646788" y="3116021"/>
            <a:ext cx="136525" cy="247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50" spc="5" b="1">
                <a:solidFill>
                  <a:srgbClr val="00002E"/>
                </a:solidFill>
                <a:latin typeface="Arial"/>
                <a:cs typeface="Arial"/>
              </a:rPr>
              <a:t>3</a:t>
            </a:r>
            <a:endParaRPr sz="145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356848" y="3129022"/>
            <a:ext cx="1388745" cy="4819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35" b="1">
                <a:solidFill>
                  <a:srgbClr val="00002E"/>
                </a:solidFill>
                <a:latin typeface="Arial"/>
                <a:cs typeface="Arial"/>
              </a:rPr>
              <a:t>1974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dirty="0" sz="1000" i="1">
                <a:solidFill>
                  <a:srgbClr val="00002E"/>
                </a:solidFill>
                <a:latin typeface="Arial"/>
                <a:cs typeface="Arial"/>
              </a:rPr>
              <a:t>þSl3cÿÿl</a:t>
            </a:r>
            <a:r>
              <a:rPr dirty="0" sz="1000" spc="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2E"/>
                </a:solidFill>
                <a:latin typeface="Arial"/>
                <a:cs typeface="Arial"/>
              </a:rPr>
              <a:t>$þaJl</a:t>
            </a:r>
            <a:r>
              <a:rPr dirty="0" sz="1000" spc="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2E"/>
                </a:solidFill>
                <a:latin typeface="Arial"/>
                <a:cs typeface="Arial"/>
              </a:rPr>
              <a:t>$Ąÿ</a:t>
            </a:r>
            <a:r>
              <a:rPr dirty="0" sz="1000" spc="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65" i="1">
                <a:solidFill>
                  <a:srgbClr val="00002E"/>
                </a:solidFill>
                <a:latin typeface="Arial"/>
                <a:cs typeface="Arial"/>
              </a:rPr>
              <a:t>þþJ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5195519" y="3781425"/>
            <a:ext cx="666750" cy="295275"/>
            <a:chOff x="5195519" y="3781425"/>
            <a:chExt cx="666750" cy="295275"/>
          </a:xfrm>
        </p:grpSpPr>
        <p:sp>
          <p:nvSpPr>
            <p:cNvPr id="25" name="object 25" descr=""/>
            <p:cNvSpPr/>
            <p:nvPr/>
          </p:nvSpPr>
          <p:spPr>
            <a:xfrm>
              <a:off x="5195519" y="3914775"/>
              <a:ext cx="390525" cy="19050"/>
            </a:xfrm>
            <a:custGeom>
              <a:avLst/>
              <a:gdLst/>
              <a:ahLst/>
              <a:cxnLst/>
              <a:rect l="l" t="t" r="r" b="b"/>
              <a:pathLst>
                <a:path w="390525" h="19050">
                  <a:moveTo>
                    <a:pt x="383628" y="0"/>
                  </a:moveTo>
                  <a:lnTo>
                    <a:pt x="6896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9525"/>
                  </a:lnTo>
                  <a:lnTo>
                    <a:pt x="0" y="12153"/>
                  </a:lnTo>
                  <a:lnTo>
                    <a:pt x="927" y="14401"/>
                  </a:lnTo>
                  <a:lnTo>
                    <a:pt x="4648" y="18122"/>
                  </a:lnTo>
                  <a:lnTo>
                    <a:pt x="6896" y="19050"/>
                  </a:lnTo>
                  <a:lnTo>
                    <a:pt x="383628" y="19050"/>
                  </a:lnTo>
                  <a:lnTo>
                    <a:pt x="385876" y="18122"/>
                  </a:lnTo>
                  <a:lnTo>
                    <a:pt x="389597" y="14401"/>
                  </a:lnTo>
                  <a:lnTo>
                    <a:pt x="390525" y="12153"/>
                  </a:lnTo>
                  <a:lnTo>
                    <a:pt x="390525" y="6896"/>
                  </a:lnTo>
                  <a:lnTo>
                    <a:pt x="389597" y="4648"/>
                  </a:lnTo>
                  <a:lnTo>
                    <a:pt x="385876" y="927"/>
                  </a:lnTo>
                  <a:lnTo>
                    <a:pt x="383628" y="0"/>
                  </a:lnTo>
                  <a:close/>
                </a:path>
              </a:pathLst>
            </a:custGeom>
            <a:solidFill>
              <a:srgbClr val="2D4D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571756" y="3786187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5" y="0"/>
                  </a:moveTo>
                  <a:lnTo>
                    <a:pt x="101399" y="6149"/>
                  </a:lnTo>
                  <a:lnTo>
                    <a:pt x="63500" y="24079"/>
                  </a:lnTo>
                  <a:lnTo>
                    <a:pt x="32424" y="52235"/>
                  </a:lnTo>
                  <a:lnTo>
                    <a:pt x="10871" y="88201"/>
                  </a:lnTo>
                  <a:lnTo>
                    <a:pt x="685" y="128870"/>
                  </a:lnTo>
                  <a:lnTo>
                    <a:pt x="0" y="142875"/>
                  </a:lnTo>
                  <a:lnTo>
                    <a:pt x="171" y="149895"/>
                  </a:lnTo>
                  <a:lnTo>
                    <a:pt x="8347" y="191000"/>
                  </a:lnTo>
                  <a:lnTo>
                    <a:pt x="28117" y="227989"/>
                  </a:lnTo>
                  <a:lnTo>
                    <a:pt x="57753" y="257624"/>
                  </a:lnTo>
                  <a:lnTo>
                    <a:pt x="94749" y="277397"/>
                  </a:lnTo>
                  <a:lnTo>
                    <a:pt x="135852" y="285578"/>
                  </a:lnTo>
                  <a:lnTo>
                    <a:pt x="142875" y="285750"/>
                  </a:lnTo>
                  <a:lnTo>
                    <a:pt x="149889" y="285578"/>
                  </a:lnTo>
                  <a:lnTo>
                    <a:pt x="190995" y="277397"/>
                  </a:lnTo>
                  <a:lnTo>
                    <a:pt x="227989" y="257624"/>
                  </a:lnTo>
                  <a:lnTo>
                    <a:pt x="257624" y="227989"/>
                  </a:lnTo>
                  <a:lnTo>
                    <a:pt x="277397" y="191000"/>
                  </a:lnTo>
                  <a:lnTo>
                    <a:pt x="285576" y="149895"/>
                  </a:lnTo>
                  <a:lnTo>
                    <a:pt x="285750" y="142875"/>
                  </a:lnTo>
                  <a:lnTo>
                    <a:pt x="285576" y="135854"/>
                  </a:lnTo>
                  <a:lnTo>
                    <a:pt x="277397" y="94749"/>
                  </a:lnTo>
                  <a:lnTo>
                    <a:pt x="257624" y="57759"/>
                  </a:lnTo>
                  <a:lnTo>
                    <a:pt x="227989" y="28119"/>
                  </a:lnTo>
                  <a:lnTo>
                    <a:pt x="190995" y="8347"/>
                  </a:lnTo>
                  <a:lnTo>
                    <a:pt x="149889" y="171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3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5571756" y="3786187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285750" y="142875"/>
                  </a:moveTo>
                  <a:lnTo>
                    <a:pt x="279598" y="184350"/>
                  </a:lnTo>
                  <a:lnTo>
                    <a:pt x="261670" y="222250"/>
                  </a:lnTo>
                  <a:lnTo>
                    <a:pt x="233510" y="253315"/>
                  </a:lnTo>
                  <a:lnTo>
                    <a:pt x="197548" y="274866"/>
                  </a:lnTo>
                  <a:lnTo>
                    <a:pt x="156875" y="285064"/>
                  </a:lnTo>
                  <a:lnTo>
                    <a:pt x="142875" y="285750"/>
                  </a:lnTo>
                  <a:lnTo>
                    <a:pt x="135852" y="285578"/>
                  </a:lnTo>
                  <a:lnTo>
                    <a:pt x="94749" y="277397"/>
                  </a:lnTo>
                  <a:lnTo>
                    <a:pt x="57753" y="257624"/>
                  </a:lnTo>
                  <a:lnTo>
                    <a:pt x="28117" y="227989"/>
                  </a:lnTo>
                  <a:lnTo>
                    <a:pt x="8347" y="191000"/>
                  </a:lnTo>
                  <a:lnTo>
                    <a:pt x="171" y="149895"/>
                  </a:lnTo>
                  <a:lnTo>
                    <a:pt x="0" y="142875"/>
                  </a:lnTo>
                  <a:lnTo>
                    <a:pt x="171" y="135854"/>
                  </a:lnTo>
                  <a:lnTo>
                    <a:pt x="8347" y="94749"/>
                  </a:lnTo>
                  <a:lnTo>
                    <a:pt x="28117" y="57759"/>
                  </a:lnTo>
                  <a:lnTo>
                    <a:pt x="57753" y="28119"/>
                  </a:lnTo>
                  <a:lnTo>
                    <a:pt x="94749" y="8347"/>
                  </a:lnTo>
                  <a:lnTo>
                    <a:pt x="135852" y="171"/>
                  </a:lnTo>
                  <a:lnTo>
                    <a:pt x="142875" y="0"/>
                  </a:lnTo>
                  <a:lnTo>
                    <a:pt x="149889" y="171"/>
                  </a:lnTo>
                  <a:lnTo>
                    <a:pt x="190995" y="8347"/>
                  </a:lnTo>
                  <a:lnTo>
                    <a:pt x="227989" y="28119"/>
                  </a:lnTo>
                  <a:lnTo>
                    <a:pt x="257624" y="57759"/>
                  </a:lnTo>
                  <a:lnTo>
                    <a:pt x="277397" y="94749"/>
                  </a:lnTo>
                  <a:lnTo>
                    <a:pt x="285576" y="135854"/>
                  </a:lnTo>
                  <a:lnTo>
                    <a:pt x="285750" y="142875"/>
                  </a:lnTo>
                  <a:close/>
                </a:path>
              </a:pathLst>
            </a:custGeom>
            <a:ln w="9525">
              <a:solidFill>
                <a:srgbClr val="2D4DF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5646788" y="3792296"/>
            <a:ext cx="136525" cy="247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50" spc="5" b="1">
                <a:solidFill>
                  <a:srgbClr val="00002E"/>
                </a:solidFill>
                <a:latin typeface="Arial"/>
                <a:cs typeface="Arial"/>
              </a:rPr>
              <a:t>4</a:t>
            </a:r>
            <a:endParaRPr sz="145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591173" y="3805297"/>
            <a:ext cx="1482090" cy="4819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10"/>
              </a:spcBef>
            </a:pPr>
            <a:r>
              <a:rPr dirty="0" sz="1200" spc="35" b="1">
                <a:solidFill>
                  <a:srgbClr val="00002E"/>
                </a:solidFill>
                <a:latin typeface="Arial"/>
                <a:cs typeface="Arial"/>
              </a:rPr>
              <a:t>2003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935"/>
              </a:spcBef>
            </a:pPr>
            <a:r>
              <a:rPr dirty="0" sz="1000" spc="110" i="1">
                <a:solidFill>
                  <a:srgbClr val="00002E"/>
                </a:solidFill>
                <a:latin typeface="Arial"/>
                <a:cs typeface="Arial"/>
              </a:rPr>
              <a:t>t9ÿl</a:t>
            </a:r>
            <a:r>
              <a:rPr dirty="0" sz="1000" spc="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55" i="1">
                <a:solidFill>
                  <a:srgbClr val="00002E"/>
                </a:solidFill>
                <a:latin typeface="Arial"/>
                <a:cs typeface="Arial"/>
              </a:rPr>
              <a:t>79l3þiĨ</a:t>
            </a:r>
            <a:r>
              <a:rPr dirty="0" sz="1000" spc="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90" i="1">
                <a:solidFill>
                  <a:srgbClr val="00002E"/>
                </a:solidFill>
                <a:latin typeface="Arial"/>
                <a:cs typeface="Arial"/>
              </a:rPr>
              <a:t>þiþþJl</a:t>
            </a:r>
            <a:r>
              <a:rPr dirty="0" sz="1000" spc="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-55" i="1">
                <a:solidFill>
                  <a:srgbClr val="00002E"/>
                </a:solidFill>
                <a:latin typeface="Arial"/>
                <a:cs typeface="Arial"/>
              </a:rPr>
              <a:t>y1m9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5781675" y="5019675"/>
            <a:ext cx="4991100" cy="781050"/>
            <a:chOff x="5781675" y="5019675"/>
            <a:chExt cx="4991100" cy="781050"/>
          </a:xfrm>
        </p:grpSpPr>
        <p:sp>
          <p:nvSpPr>
            <p:cNvPr id="31" name="object 31" descr=""/>
            <p:cNvSpPr/>
            <p:nvPr/>
          </p:nvSpPr>
          <p:spPr>
            <a:xfrm>
              <a:off x="5791200" y="5029200"/>
              <a:ext cx="4972050" cy="762000"/>
            </a:xfrm>
            <a:custGeom>
              <a:avLst/>
              <a:gdLst/>
              <a:ahLst/>
              <a:cxnLst/>
              <a:rect l="l" t="t" r="r" b="b"/>
              <a:pathLst>
                <a:path w="4972050" h="762000">
                  <a:moveTo>
                    <a:pt x="4817935" y="0"/>
                  </a:moveTo>
                  <a:lnTo>
                    <a:pt x="154114" y="0"/>
                  </a:lnTo>
                  <a:lnTo>
                    <a:pt x="146542" y="185"/>
                  </a:lnTo>
                  <a:lnTo>
                    <a:pt x="102200" y="9006"/>
                  </a:lnTo>
                  <a:lnTo>
                    <a:pt x="62296" y="30333"/>
                  </a:lnTo>
                  <a:lnTo>
                    <a:pt x="30333" y="62302"/>
                  </a:lnTo>
                  <a:lnTo>
                    <a:pt x="9002" y="102200"/>
                  </a:lnTo>
                  <a:lnTo>
                    <a:pt x="185" y="146541"/>
                  </a:lnTo>
                  <a:lnTo>
                    <a:pt x="0" y="154111"/>
                  </a:lnTo>
                  <a:lnTo>
                    <a:pt x="0" y="607884"/>
                  </a:lnTo>
                  <a:lnTo>
                    <a:pt x="6635" y="652621"/>
                  </a:lnTo>
                  <a:lnTo>
                    <a:pt x="25971" y="693505"/>
                  </a:lnTo>
                  <a:lnTo>
                    <a:pt x="56341" y="727018"/>
                  </a:lnTo>
                  <a:lnTo>
                    <a:pt x="95135" y="750267"/>
                  </a:lnTo>
                  <a:lnTo>
                    <a:pt x="139007" y="761258"/>
                  </a:lnTo>
                  <a:lnTo>
                    <a:pt x="154114" y="762001"/>
                  </a:lnTo>
                  <a:lnTo>
                    <a:pt x="4817935" y="762001"/>
                  </a:lnTo>
                  <a:lnTo>
                    <a:pt x="4862674" y="755364"/>
                  </a:lnTo>
                  <a:lnTo>
                    <a:pt x="4903558" y="736025"/>
                  </a:lnTo>
                  <a:lnTo>
                    <a:pt x="4937067" y="705653"/>
                  </a:lnTo>
                  <a:lnTo>
                    <a:pt x="4960315" y="666860"/>
                  </a:lnTo>
                  <a:lnTo>
                    <a:pt x="4971308" y="622990"/>
                  </a:lnTo>
                  <a:lnTo>
                    <a:pt x="4972050" y="607884"/>
                  </a:lnTo>
                  <a:lnTo>
                    <a:pt x="4972050" y="154111"/>
                  </a:lnTo>
                  <a:lnTo>
                    <a:pt x="4965412" y="109375"/>
                  </a:lnTo>
                  <a:lnTo>
                    <a:pt x="4946078" y="68491"/>
                  </a:lnTo>
                  <a:lnTo>
                    <a:pt x="4915708" y="34982"/>
                  </a:lnTo>
                  <a:lnTo>
                    <a:pt x="4876914" y="11734"/>
                  </a:lnTo>
                  <a:lnTo>
                    <a:pt x="4833042" y="741"/>
                  </a:lnTo>
                  <a:lnTo>
                    <a:pt x="4817935" y="0"/>
                  </a:lnTo>
                  <a:close/>
                </a:path>
              </a:pathLst>
            </a:custGeom>
            <a:solidFill>
              <a:srgbClr val="F3F3FF">
                <a:alpha val="748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5791200" y="5029200"/>
              <a:ext cx="4972050" cy="762000"/>
            </a:xfrm>
            <a:custGeom>
              <a:avLst/>
              <a:gdLst/>
              <a:ahLst/>
              <a:cxnLst/>
              <a:rect l="l" t="t" r="r" b="b"/>
              <a:pathLst>
                <a:path w="4972050" h="762000">
                  <a:moveTo>
                    <a:pt x="0" y="607884"/>
                  </a:moveTo>
                  <a:lnTo>
                    <a:pt x="0" y="154111"/>
                  </a:lnTo>
                  <a:lnTo>
                    <a:pt x="185" y="146541"/>
                  </a:lnTo>
                  <a:lnTo>
                    <a:pt x="9002" y="102200"/>
                  </a:lnTo>
                  <a:lnTo>
                    <a:pt x="30333" y="62302"/>
                  </a:lnTo>
                  <a:lnTo>
                    <a:pt x="62296" y="30333"/>
                  </a:lnTo>
                  <a:lnTo>
                    <a:pt x="102200" y="9006"/>
                  </a:lnTo>
                  <a:lnTo>
                    <a:pt x="146542" y="185"/>
                  </a:lnTo>
                  <a:lnTo>
                    <a:pt x="154114" y="0"/>
                  </a:lnTo>
                  <a:lnTo>
                    <a:pt x="4817935" y="0"/>
                  </a:lnTo>
                  <a:lnTo>
                    <a:pt x="4862674" y="6632"/>
                  </a:lnTo>
                  <a:lnTo>
                    <a:pt x="4903558" y="25971"/>
                  </a:lnTo>
                  <a:lnTo>
                    <a:pt x="4937067" y="56346"/>
                  </a:lnTo>
                  <a:lnTo>
                    <a:pt x="4960315" y="95135"/>
                  </a:lnTo>
                  <a:lnTo>
                    <a:pt x="4971308" y="139007"/>
                  </a:lnTo>
                  <a:lnTo>
                    <a:pt x="4972050" y="154111"/>
                  </a:lnTo>
                  <a:lnTo>
                    <a:pt x="4972050" y="607884"/>
                  </a:lnTo>
                  <a:lnTo>
                    <a:pt x="4965412" y="652621"/>
                  </a:lnTo>
                  <a:lnTo>
                    <a:pt x="4946078" y="693505"/>
                  </a:lnTo>
                  <a:lnTo>
                    <a:pt x="4915708" y="727018"/>
                  </a:lnTo>
                  <a:lnTo>
                    <a:pt x="4876914" y="750267"/>
                  </a:lnTo>
                  <a:lnTo>
                    <a:pt x="4833042" y="761258"/>
                  </a:lnTo>
                  <a:lnTo>
                    <a:pt x="4817935" y="762001"/>
                  </a:lnTo>
                  <a:lnTo>
                    <a:pt x="154114" y="762001"/>
                  </a:lnTo>
                  <a:lnTo>
                    <a:pt x="109375" y="755364"/>
                  </a:lnTo>
                  <a:lnTo>
                    <a:pt x="68491" y="736025"/>
                  </a:lnTo>
                  <a:lnTo>
                    <a:pt x="34982" y="705653"/>
                  </a:lnTo>
                  <a:lnTo>
                    <a:pt x="11722" y="666860"/>
                  </a:lnTo>
                  <a:lnTo>
                    <a:pt x="741" y="622991"/>
                  </a:lnTo>
                  <a:lnTo>
                    <a:pt x="0" y="607884"/>
                  </a:lnTo>
                  <a:close/>
                </a:path>
              </a:pathLst>
            </a:custGeom>
            <a:ln w="19050">
              <a:solidFill>
                <a:srgbClr val="2D4DF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7994698" y="5151251"/>
            <a:ext cx="2644140" cy="47942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350645">
              <a:lnSpc>
                <a:spcPct val="100000"/>
              </a:lnSpc>
              <a:spcBef>
                <a:spcPts val="135"/>
              </a:spcBef>
            </a:pPr>
            <a:r>
              <a:rPr dirty="0" sz="1000" spc="55">
                <a:solidFill>
                  <a:srgbClr val="00002E"/>
                </a:solidFill>
                <a:latin typeface="SimSun"/>
                <a:cs typeface="SimSun"/>
              </a:rPr>
              <a:t>F</a:t>
            </a:r>
            <a:r>
              <a:rPr dirty="0" sz="1150" spc="55">
                <a:solidFill>
                  <a:srgbClr val="00002E"/>
                </a:solidFill>
                <a:latin typeface="Cambria"/>
                <a:cs typeface="Cambria"/>
              </a:rPr>
              <a:t>þþ</a:t>
            </a:r>
            <a:r>
              <a:rPr dirty="0" sz="1150" spc="55">
                <a:solidFill>
                  <a:srgbClr val="00002E"/>
                </a:solidFill>
                <a:latin typeface="Comic Sans MS"/>
                <a:cs typeface="Comic Sans MS"/>
              </a:rPr>
              <a:t>þÿ</a:t>
            </a:r>
            <a:r>
              <a:rPr dirty="0" sz="1150" spc="55">
                <a:solidFill>
                  <a:srgbClr val="00002E"/>
                </a:solidFill>
                <a:latin typeface="Cambria"/>
                <a:cs typeface="Cambria"/>
              </a:rPr>
              <a:t>'/</a:t>
            </a:r>
            <a:r>
              <a:rPr dirty="0" sz="1150" spc="70">
                <a:solidFill>
                  <a:srgbClr val="00002E"/>
                </a:solidFill>
                <a:latin typeface="Cambria"/>
                <a:cs typeface="Cambria"/>
              </a:rPr>
              <a:t> </a:t>
            </a:r>
            <a:r>
              <a:rPr dirty="0" sz="1150" spc="380">
                <a:solidFill>
                  <a:srgbClr val="00002E"/>
                </a:solidFill>
                <a:latin typeface="Cambria"/>
                <a:cs typeface="Cambria"/>
              </a:rPr>
              <a:t>þ</a:t>
            </a:r>
            <a:r>
              <a:rPr dirty="0" sz="1150" spc="380">
                <a:solidFill>
                  <a:srgbClr val="00002E"/>
                </a:solidFill>
                <a:latin typeface="Comic Sans MS"/>
                <a:cs typeface="Comic Sans MS"/>
              </a:rPr>
              <a:t>þÿ</a:t>
            </a:r>
            <a:r>
              <a:rPr dirty="0" sz="1150" spc="-15">
                <a:solidFill>
                  <a:srgbClr val="00002E"/>
                </a:solidFill>
                <a:latin typeface="Comic Sans MS"/>
                <a:cs typeface="Comic Sans MS"/>
              </a:rPr>
              <a:t> </a:t>
            </a:r>
            <a:r>
              <a:rPr dirty="0" sz="1150" spc="-20">
                <a:solidFill>
                  <a:srgbClr val="00002E"/>
                </a:solidFill>
                <a:latin typeface="Cambria"/>
                <a:cs typeface="Cambria"/>
              </a:rPr>
              <a:t>þ</a:t>
            </a:r>
            <a:r>
              <a:rPr dirty="0" sz="1150" spc="-20">
                <a:solidFill>
                  <a:srgbClr val="00002E"/>
                </a:solidFill>
                <a:latin typeface="Comic Sans MS"/>
                <a:cs typeface="Comic Sans MS"/>
              </a:rPr>
              <a:t>ÿ</a:t>
            </a:r>
            <a:r>
              <a:rPr dirty="0" sz="1150" spc="-20">
                <a:solidFill>
                  <a:srgbClr val="00002E"/>
                </a:solidFill>
                <a:latin typeface="Cambria"/>
                <a:cs typeface="Cambria"/>
              </a:rPr>
              <a:t>þ</a:t>
            </a:r>
            <a:r>
              <a:rPr dirty="0" sz="1150" spc="-20">
                <a:solidFill>
                  <a:srgbClr val="00002E"/>
                </a:solidFill>
                <a:latin typeface="Comic Sans MS"/>
                <a:cs typeface="Comic Sans MS"/>
              </a:rPr>
              <a:t>ÿ</a:t>
            </a:r>
            <a:endParaRPr sz="115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dirty="0" sz="1000" spc="-145" i="1">
                <a:solidFill>
                  <a:srgbClr val="00002E"/>
                </a:solidFill>
                <a:latin typeface="Arial"/>
                <a:cs typeface="Arial"/>
              </a:rPr>
              <a:t>1g1þStÿ</a:t>
            </a:r>
            <a:r>
              <a:rPr dirty="0" sz="1000" spc="4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2E"/>
                </a:solidFill>
                <a:latin typeface="Arial"/>
                <a:cs typeface="Arial"/>
              </a:rPr>
              <a:t>ëaÿ</a:t>
            </a:r>
            <a:r>
              <a:rPr dirty="0" sz="1000" spc="4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2E"/>
                </a:solidFill>
                <a:latin typeface="Arial"/>
                <a:cs typeface="Arial"/>
              </a:rPr>
              <a:t>þÿ/Ĩ</a:t>
            </a:r>
            <a:r>
              <a:rPr dirty="0" sz="1000" spc="4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210" i="1">
                <a:solidFill>
                  <a:srgbClr val="00002E"/>
                </a:solidFill>
                <a:latin typeface="Arial"/>
                <a:cs typeface="Arial"/>
              </a:rPr>
              <a:t>.þąS</a:t>
            </a:r>
            <a:r>
              <a:rPr dirty="0" sz="1000" spc="4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-80" i="1">
                <a:solidFill>
                  <a:srgbClr val="00002E"/>
                </a:solidFill>
                <a:latin typeface="Arial"/>
                <a:cs typeface="Arial"/>
              </a:rPr>
              <a:t>eci1£a</a:t>
            </a:r>
            <a:r>
              <a:rPr dirty="0" sz="1000" spc="4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190" i="1">
                <a:solidFill>
                  <a:srgbClr val="00002E"/>
                </a:solidFill>
                <a:latin typeface="Arial"/>
                <a:cs typeface="Arial"/>
              </a:rPr>
              <a:t>þ£ai</a:t>
            </a:r>
            <a:r>
              <a:rPr dirty="0" sz="1000" spc="4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2E"/>
                </a:solidFill>
                <a:latin typeface="Arial"/>
                <a:cs typeface="Arial"/>
              </a:rPr>
              <a:t>þþm3</a:t>
            </a:r>
            <a:r>
              <a:rPr dirty="0" sz="1000" spc="4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65" i="1">
                <a:solidFill>
                  <a:srgbClr val="00002E"/>
                </a:solidFill>
                <a:latin typeface="Arial"/>
                <a:cs typeface="Arial"/>
              </a:rPr>
              <a:t>þþJ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657225" y="5019675"/>
            <a:ext cx="4991100" cy="781050"/>
            <a:chOff x="657225" y="5019675"/>
            <a:chExt cx="4991100" cy="781050"/>
          </a:xfrm>
        </p:grpSpPr>
        <p:sp>
          <p:nvSpPr>
            <p:cNvPr id="35" name="object 35" descr=""/>
            <p:cNvSpPr/>
            <p:nvPr/>
          </p:nvSpPr>
          <p:spPr>
            <a:xfrm>
              <a:off x="666750" y="5029200"/>
              <a:ext cx="4972050" cy="762000"/>
            </a:xfrm>
            <a:custGeom>
              <a:avLst/>
              <a:gdLst/>
              <a:ahLst/>
              <a:cxnLst/>
              <a:rect l="l" t="t" r="r" b="b"/>
              <a:pathLst>
                <a:path w="4972050" h="762000">
                  <a:moveTo>
                    <a:pt x="4817935" y="0"/>
                  </a:moveTo>
                  <a:lnTo>
                    <a:pt x="154117" y="0"/>
                  </a:lnTo>
                  <a:lnTo>
                    <a:pt x="146545" y="185"/>
                  </a:lnTo>
                  <a:lnTo>
                    <a:pt x="102202" y="9006"/>
                  </a:lnTo>
                  <a:lnTo>
                    <a:pt x="62298" y="30333"/>
                  </a:lnTo>
                  <a:lnTo>
                    <a:pt x="30332" y="62302"/>
                  </a:lnTo>
                  <a:lnTo>
                    <a:pt x="9005" y="102200"/>
                  </a:lnTo>
                  <a:lnTo>
                    <a:pt x="185" y="146541"/>
                  </a:lnTo>
                  <a:lnTo>
                    <a:pt x="0" y="154111"/>
                  </a:lnTo>
                  <a:lnTo>
                    <a:pt x="0" y="607884"/>
                  </a:lnTo>
                  <a:lnTo>
                    <a:pt x="6634" y="652621"/>
                  </a:lnTo>
                  <a:lnTo>
                    <a:pt x="25970" y="693505"/>
                  </a:lnTo>
                  <a:lnTo>
                    <a:pt x="56342" y="727018"/>
                  </a:lnTo>
                  <a:lnTo>
                    <a:pt x="95135" y="750267"/>
                  </a:lnTo>
                  <a:lnTo>
                    <a:pt x="139009" y="761258"/>
                  </a:lnTo>
                  <a:lnTo>
                    <a:pt x="154117" y="762001"/>
                  </a:lnTo>
                  <a:lnTo>
                    <a:pt x="4817935" y="762001"/>
                  </a:lnTo>
                  <a:lnTo>
                    <a:pt x="4862674" y="755364"/>
                  </a:lnTo>
                  <a:lnTo>
                    <a:pt x="4903558" y="736025"/>
                  </a:lnTo>
                  <a:lnTo>
                    <a:pt x="4937067" y="705653"/>
                  </a:lnTo>
                  <a:lnTo>
                    <a:pt x="4960315" y="666860"/>
                  </a:lnTo>
                  <a:lnTo>
                    <a:pt x="4971308" y="622990"/>
                  </a:lnTo>
                  <a:lnTo>
                    <a:pt x="4972050" y="607884"/>
                  </a:lnTo>
                  <a:lnTo>
                    <a:pt x="4972050" y="154111"/>
                  </a:lnTo>
                  <a:lnTo>
                    <a:pt x="4965412" y="109375"/>
                  </a:lnTo>
                  <a:lnTo>
                    <a:pt x="4946078" y="68491"/>
                  </a:lnTo>
                  <a:lnTo>
                    <a:pt x="4915703" y="34982"/>
                  </a:lnTo>
                  <a:lnTo>
                    <a:pt x="4876914" y="11734"/>
                  </a:lnTo>
                  <a:lnTo>
                    <a:pt x="4833042" y="741"/>
                  </a:lnTo>
                  <a:lnTo>
                    <a:pt x="4817935" y="0"/>
                  </a:lnTo>
                  <a:close/>
                </a:path>
              </a:pathLst>
            </a:custGeom>
            <a:solidFill>
              <a:srgbClr val="F3F3FF">
                <a:alpha val="748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66750" y="5029200"/>
              <a:ext cx="4972050" cy="762000"/>
            </a:xfrm>
            <a:custGeom>
              <a:avLst/>
              <a:gdLst/>
              <a:ahLst/>
              <a:cxnLst/>
              <a:rect l="l" t="t" r="r" b="b"/>
              <a:pathLst>
                <a:path w="4972050" h="762000">
                  <a:moveTo>
                    <a:pt x="0" y="607884"/>
                  </a:moveTo>
                  <a:lnTo>
                    <a:pt x="0" y="154111"/>
                  </a:lnTo>
                  <a:lnTo>
                    <a:pt x="185" y="146541"/>
                  </a:lnTo>
                  <a:lnTo>
                    <a:pt x="9005" y="102200"/>
                  </a:lnTo>
                  <a:lnTo>
                    <a:pt x="30332" y="62302"/>
                  </a:lnTo>
                  <a:lnTo>
                    <a:pt x="62298" y="30333"/>
                  </a:lnTo>
                  <a:lnTo>
                    <a:pt x="102202" y="9006"/>
                  </a:lnTo>
                  <a:lnTo>
                    <a:pt x="146545" y="185"/>
                  </a:lnTo>
                  <a:lnTo>
                    <a:pt x="154117" y="0"/>
                  </a:lnTo>
                  <a:lnTo>
                    <a:pt x="4817935" y="0"/>
                  </a:lnTo>
                  <a:lnTo>
                    <a:pt x="4862674" y="6632"/>
                  </a:lnTo>
                  <a:lnTo>
                    <a:pt x="4903558" y="25971"/>
                  </a:lnTo>
                  <a:lnTo>
                    <a:pt x="4937067" y="56346"/>
                  </a:lnTo>
                  <a:lnTo>
                    <a:pt x="4960315" y="95135"/>
                  </a:lnTo>
                  <a:lnTo>
                    <a:pt x="4971308" y="139007"/>
                  </a:lnTo>
                  <a:lnTo>
                    <a:pt x="4972050" y="154111"/>
                  </a:lnTo>
                  <a:lnTo>
                    <a:pt x="4972050" y="607884"/>
                  </a:lnTo>
                  <a:lnTo>
                    <a:pt x="4965412" y="652621"/>
                  </a:lnTo>
                  <a:lnTo>
                    <a:pt x="4946078" y="693505"/>
                  </a:lnTo>
                  <a:lnTo>
                    <a:pt x="4915703" y="727018"/>
                  </a:lnTo>
                  <a:lnTo>
                    <a:pt x="4876914" y="750267"/>
                  </a:lnTo>
                  <a:lnTo>
                    <a:pt x="4833042" y="761258"/>
                  </a:lnTo>
                  <a:lnTo>
                    <a:pt x="4817935" y="762001"/>
                  </a:lnTo>
                  <a:lnTo>
                    <a:pt x="154117" y="762001"/>
                  </a:lnTo>
                  <a:lnTo>
                    <a:pt x="109375" y="755364"/>
                  </a:lnTo>
                  <a:lnTo>
                    <a:pt x="68491" y="736025"/>
                  </a:lnTo>
                  <a:lnTo>
                    <a:pt x="34981" y="705653"/>
                  </a:lnTo>
                  <a:lnTo>
                    <a:pt x="11732" y="666860"/>
                  </a:lnTo>
                  <a:lnTo>
                    <a:pt x="740" y="622991"/>
                  </a:lnTo>
                  <a:lnTo>
                    <a:pt x="0" y="607884"/>
                  </a:lnTo>
                  <a:close/>
                </a:path>
              </a:pathLst>
            </a:custGeom>
            <a:ln w="19050">
              <a:solidFill>
                <a:srgbClr val="008BE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2544816" y="5151251"/>
            <a:ext cx="2993390" cy="47942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r" marR="30480">
              <a:lnSpc>
                <a:spcPct val="100000"/>
              </a:lnSpc>
              <a:spcBef>
                <a:spcPts val="135"/>
              </a:spcBef>
            </a:pPr>
            <a:r>
              <a:rPr dirty="0" sz="1000" spc="-10">
                <a:solidFill>
                  <a:srgbClr val="00002E"/>
                </a:solidFill>
                <a:latin typeface="SimSun"/>
                <a:cs typeface="SimSun"/>
              </a:rPr>
              <a:t>þþ</a:t>
            </a:r>
            <a:r>
              <a:rPr dirty="0" sz="1150" spc="-10">
                <a:solidFill>
                  <a:srgbClr val="00002E"/>
                </a:solidFill>
                <a:latin typeface="Comic Sans MS"/>
                <a:cs typeface="Comic Sans MS"/>
              </a:rPr>
              <a:t>ÿ</a:t>
            </a:r>
            <a:r>
              <a:rPr dirty="0" sz="1000" spc="-10">
                <a:solidFill>
                  <a:srgbClr val="00002E"/>
                </a:solidFill>
                <a:latin typeface="SimSun"/>
                <a:cs typeface="SimSun"/>
              </a:rPr>
              <a:t>N</a:t>
            </a:r>
            <a:r>
              <a:rPr dirty="0" sz="1150" spc="-10">
                <a:solidFill>
                  <a:srgbClr val="00002E"/>
                </a:solidFill>
                <a:latin typeface="Cambria"/>
                <a:cs typeface="Cambria"/>
              </a:rPr>
              <a:t>/</a:t>
            </a:r>
            <a:r>
              <a:rPr dirty="0" sz="1150">
                <a:solidFill>
                  <a:srgbClr val="00002E"/>
                </a:solidFill>
                <a:latin typeface="Cambria"/>
                <a:cs typeface="Cambria"/>
              </a:rPr>
              <a:t> </a:t>
            </a:r>
            <a:r>
              <a:rPr dirty="0" sz="1150" spc="-10">
                <a:solidFill>
                  <a:srgbClr val="00002E"/>
                </a:solidFill>
                <a:latin typeface="Cambria"/>
                <a:cs typeface="Cambria"/>
              </a:rPr>
              <a:t>þ</a:t>
            </a:r>
            <a:r>
              <a:rPr dirty="0" sz="1000" spc="-10">
                <a:solidFill>
                  <a:srgbClr val="00002E"/>
                </a:solidFill>
                <a:latin typeface="SimSun"/>
                <a:cs typeface="SimSun"/>
              </a:rPr>
              <a:t>ÿ</a:t>
            </a:r>
            <a:r>
              <a:rPr dirty="0" sz="1150" spc="-10">
                <a:solidFill>
                  <a:srgbClr val="00002E"/>
                </a:solidFill>
                <a:latin typeface="Cambria"/>
                <a:cs typeface="Cambria"/>
              </a:rPr>
              <a:t>'</a:t>
            </a:r>
            <a:r>
              <a:rPr dirty="0" sz="1000" spc="-10">
                <a:solidFill>
                  <a:srgbClr val="00002E"/>
                </a:solidFill>
                <a:latin typeface="SimSun"/>
                <a:cs typeface="SimSun"/>
              </a:rPr>
              <a:t>þ</a:t>
            </a:r>
            <a:r>
              <a:rPr dirty="0" sz="1150" spc="-10">
                <a:solidFill>
                  <a:srgbClr val="00002E"/>
                </a:solidFill>
                <a:latin typeface="Cambria"/>
                <a:cs typeface="Cambria"/>
              </a:rPr>
              <a:t>ÿ</a:t>
            </a:r>
            <a:endParaRPr sz="115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  <a:spcBef>
                <a:spcPts val="944"/>
              </a:spcBef>
            </a:pPr>
            <a:r>
              <a:rPr dirty="0" sz="1000" spc="-80" i="1">
                <a:solidFill>
                  <a:srgbClr val="00002E"/>
                </a:solidFill>
                <a:latin typeface="Arial"/>
                <a:cs typeface="Arial"/>
              </a:rPr>
              <a:t>þþJ1aJl</a:t>
            </a:r>
            <a:r>
              <a:rPr dirty="0" sz="1000" spc="2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solidFill>
                  <a:srgbClr val="00002E"/>
                </a:solidFill>
                <a:latin typeface="Arial"/>
                <a:cs typeface="Arial"/>
              </a:rPr>
              <a:t>o3citi</a:t>
            </a:r>
            <a:r>
              <a:rPr dirty="0" sz="1000" spc="2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265" i="1">
                <a:solidFill>
                  <a:srgbClr val="00002E"/>
                </a:solidFill>
                <a:latin typeface="Arial"/>
                <a:cs typeface="Arial"/>
              </a:rPr>
              <a:t>jÿ</a:t>
            </a:r>
            <a:r>
              <a:rPr dirty="0" sz="10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140" i="1">
                <a:solidFill>
                  <a:srgbClr val="00002E"/>
                </a:solidFill>
                <a:latin typeface="Arial"/>
                <a:cs typeface="Arial"/>
              </a:rPr>
              <a:t>.</a:t>
            </a:r>
            <a:r>
              <a:rPr dirty="0" sz="1000" spc="145" i="1">
                <a:solidFill>
                  <a:srgbClr val="00002E"/>
                </a:solidFill>
                <a:latin typeface="Arial"/>
                <a:cs typeface="Arial"/>
              </a:rPr>
              <a:t>3</a:t>
            </a:r>
            <a:r>
              <a:rPr dirty="0" sz="1000" spc="-390" i="1">
                <a:solidFill>
                  <a:srgbClr val="00002E"/>
                </a:solidFill>
                <a:latin typeface="Arial"/>
                <a:cs typeface="Arial"/>
              </a:rPr>
              <a:t>þ</a:t>
            </a:r>
            <a:r>
              <a:rPr dirty="0" baseline="-11111" sz="1500" spc="-1170" i="1">
                <a:solidFill>
                  <a:srgbClr val="00002E"/>
                </a:solidFill>
                <a:latin typeface="Arial"/>
                <a:cs typeface="Arial"/>
              </a:rPr>
              <a:t>W</a:t>
            </a:r>
            <a:r>
              <a:rPr dirty="0" baseline="-11111" sz="1500" spc="142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2E"/>
                </a:solidFill>
                <a:latin typeface="Arial"/>
                <a:cs typeface="Arial"/>
              </a:rPr>
              <a:t>ÿ</a:t>
            </a:r>
            <a:r>
              <a:rPr dirty="0" sz="1000" spc="2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-150" i="1">
                <a:solidFill>
                  <a:srgbClr val="00002E"/>
                </a:solidFill>
                <a:latin typeface="Arial"/>
                <a:cs typeface="Arial"/>
              </a:rPr>
              <a:t>1ÿ939Ĩ9</a:t>
            </a:r>
            <a:r>
              <a:rPr dirty="0" sz="10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-100" i="1">
                <a:solidFill>
                  <a:srgbClr val="00002E"/>
                </a:solidFill>
                <a:latin typeface="Arial"/>
                <a:cs typeface="Arial"/>
              </a:rPr>
              <a:t>1cþi3ėĨ9</a:t>
            </a:r>
            <a:r>
              <a:rPr dirty="0" sz="1000" spc="2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-120" i="1">
                <a:solidFill>
                  <a:srgbClr val="00002E"/>
                </a:solidFill>
                <a:latin typeface="Arial"/>
                <a:cs typeface="Arial"/>
              </a:rPr>
              <a:t>1cmĨ</a:t>
            </a:r>
            <a:r>
              <a:rPr dirty="0" sz="10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254" i="1">
                <a:solidFill>
                  <a:srgbClr val="00002E"/>
                </a:solidFill>
                <a:latin typeface="Arial"/>
                <a:cs typeface="Arial"/>
              </a:rPr>
              <a:t>ja</a:t>
            </a:r>
            <a:r>
              <a:rPr dirty="0" sz="1000" spc="2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60" i="1">
                <a:solidFill>
                  <a:srgbClr val="00002E"/>
                </a:solidFill>
                <a:latin typeface="Arial"/>
                <a:cs typeface="Arial"/>
              </a:rPr>
              <a:t>.1þi3£i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8" name="object 38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0244" y="5926073"/>
            <a:ext cx="1754504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330021" cy="6439275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8609"/>
            <a:ext cx="10330180" cy="6422390"/>
          </a:xfrm>
          <a:custGeom>
            <a:avLst/>
            <a:gdLst/>
            <a:ahLst/>
            <a:cxnLst/>
            <a:rect l="l" t="t" r="r" b="b"/>
            <a:pathLst>
              <a:path w="10330180" h="6422390">
                <a:moveTo>
                  <a:pt x="10330021" y="0"/>
                </a:moveTo>
                <a:lnTo>
                  <a:pt x="0" y="0"/>
                </a:lnTo>
                <a:lnTo>
                  <a:pt x="0" y="6421830"/>
                </a:lnTo>
                <a:lnTo>
                  <a:pt x="10330021" y="6421830"/>
                </a:lnTo>
                <a:lnTo>
                  <a:pt x="10330021" y="0"/>
                </a:lnTo>
                <a:close/>
              </a:path>
            </a:pathLst>
          </a:custGeom>
          <a:solidFill>
            <a:srgbClr val="F3F3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320"/>
              <a:t>þ</a:t>
            </a:r>
            <a:r>
              <a:rPr dirty="0" sz="3150" spc="-320">
                <a:latin typeface="Lucida Sans Unicode"/>
                <a:cs typeface="Lucida Sans Unicode"/>
              </a:rPr>
              <a:t>ÿ</a:t>
            </a:r>
            <a:r>
              <a:rPr dirty="0" sz="3750" spc="-320">
                <a:latin typeface="Cambria"/>
                <a:cs typeface="Cambria"/>
              </a:rPr>
              <a:t>þ</a:t>
            </a:r>
            <a:r>
              <a:rPr dirty="0" sz="3150" spc="-320">
                <a:latin typeface="Lucida Sans Unicode"/>
                <a:cs typeface="Lucida Sans Unicode"/>
              </a:rPr>
              <a:t>þ</a:t>
            </a:r>
            <a:r>
              <a:rPr dirty="0" sz="3750" spc="-320">
                <a:latin typeface="Cambria"/>
                <a:cs typeface="Cambria"/>
              </a:rPr>
              <a:t>þ</a:t>
            </a:r>
            <a:r>
              <a:rPr dirty="0" sz="3150" spc="-320">
                <a:latin typeface="Lucida Sans Unicode"/>
                <a:cs typeface="Lucida Sans Unicode"/>
              </a:rPr>
              <a:t>ÿ</a:t>
            </a:r>
            <a:r>
              <a:rPr dirty="0" sz="3750" spc="-320">
                <a:latin typeface="Cambria"/>
                <a:cs typeface="Cambria"/>
              </a:rPr>
              <a:t>'</a:t>
            </a:r>
            <a:r>
              <a:rPr dirty="0" sz="3750" spc="20">
                <a:latin typeface="Cambria"/>
                <a:cs typeface="Cambria"/>
              </a:rPr>
              <a:t> </a:t>
            </a:r>
            <a:r>
              <a:rPr dirty="0" sz="3750" spc="-260">
                <a:latin typeface="Cambria"/>
                <a:cs typeface="Cambria"/>
              </a:rPr>
              <a:t>þ</a:t>
            </a:r>
            <a:r>
              <a:rPr dirty="0" spc="-260"/>
              <a:t>ÿ</a:t>
            </a:r>
            <a:r>
              <a:rPr dirty="0" sz="3750" spc="-260">
                <a:latin typeface="Cambria"/>
                <a:cs typeface="Cambria"/>
              </a:rPr>
              <a:t>þÿ'</a:t>
            </a:r>
            <a:r>
              <a:rPr dirty="0" spc="-260"/>
              <a:t>N</a:t>
            </a:r>
            <a:r>
              <a:rPr dirty="0" spc="90"/>
              <a:t> </a:t>
            </a:r>
            <a:r>
              <a:rPr dirty="0" sz="3100" spc="-480" b="1">
                <a:latin typeface="Arial"/>
                <a:cs typeface="Arial"/>
              </a:rPr>
              <a:t>"</a:t>
            </a:r>
            <a:r>
              <a:rPr dirty="0" sz="3150" spc="-480">
                <a:latin typeface="Lucida Sans Unicode"/>
                <a:cs typeface="Lucida Sans Unicode"/>
              </a:rPr>
              <a:t>þÿ</a:t>
            </a:r>
            <a:r>
              <a:rPr dirty="0" sz="3750" spc="-480">
                <a:latin typeface="Cambria"/>
                <a:cs typeface="Cambria"/>
              </a:rPr>
              <a:t>þ</a:t>
            </a:r>
            <a:r>
              <a:rPr dirty="0" sz="3150" spc="-480">
                <a:latin typeface="Lucida Sans Unicode"/>
                <a:cs typeface="Lucida Sans Unicode"/>
              </a:rPr>
              <a:t>þþÿ</a:t>
            </a:r>
            <a:r>
              <a:rPr dirty="0" sz="3750" spc="-480">
                <a:latin typeface="Cambria"/>
                <a:cs typeface="Cambria"/>
              </a:rPr>
              <a:t>'</a:t>
            </a:r>
            <a:r>
              <a:rPr dirty="0" sz="3100" spc="-480" b="1">
                <a:latin typeface="Arial"/>
                <a:cs typeface="Arial"/>
              </a:rPr>
              <a:t>"</a:t>
            </a:r>
            <a:r>
              <a:rPr dirty="0" sz="3100" spc="-15" b="1">
                <a:latin typeface="Arial"/>
                <a:cs typeface="Arial"/>
              </a:rPr>
              <a:t> </a:t>
            </a:r>
            <a:r>
              <a:rPr dirty="0" spc="220"/>
              <a:t>/</a:t>
            </a:r>
            <a:r>
              <a:rPr dirty="0" sz="3750" spc="220">
                <a:latin typeface="Cambria"/>
                <a:cs typeface="Cambria"/>
              </a:rPr>
              <a:t>þ</a:t>
            </a:r>
            <a:r>
              <a:rPr dirty="0" spc="220"/>
              <a:t>þ</a:t>
            </a:r>
            <a:r>
              <a:rPr dirty="0" sz="3150" spc="220">
                <a:latin typeface="Lucida Sans Unicode"/>
                <a:cs typeface="Lucida Sans Unicode"/>
              </a:rPr>
              <a:t>þÿ</a:t>
            </a:r>
            <a:endParaRPr sz="3150">
              <a:latin typeface="Lucida Sans Unicode"/>
              <a:cs typeface="Lucida Sans Unicode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3976" y="1411769"/>
            <a:ext cx="4364434" cy="4364432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366524" y="1309385"/>
            <a:ext cx="4406265" cy="23012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912620">
              <a:lnSpc>
                <a:spcPct val="100000"/>
              </a:lnSpc>
              <a:spcBef>
                <a:spcPts val="114"/>
              </a:spcBef>
            </a:pPr>
            <a:r>
              <a:rPr dirty="0" sz="2200" spc="100">
                <a:solidFill>
                  <a:srgbClr val="00002E"/>
                </a:solidFill>
                <a:latin typeface="Microsoft Himalaya"/>
                <a:cs typeface="Microsoft Himalaya"/>
              </a:rPr>
              <a:t>þ</a:t>
            </a:r>
            <a:r>
              <a:rPr dirty="0" sz="2250" spc="100">
                <a:solidFill>
                  <a:srgbClr val="00002E"/>
                </a:solidFill>
                <a:latin typeface="Cambria"/>
                <a:cs typeface="Cambria"/>
              </a:rPr>
              <a:t>þ</a:t>
            </a:r>
            <a:r>
              <a:rPr dirty="0" sz="2200" spc="100">
                <a:solidFill>
                  <a:srgbClr val="00002E"/>
                </a:solidFill>
                <a:latin typeface="Microsoft Himalaya"/>
                <a:cs typeface="Microsoft Himalaya"/>
              </a:rPr>
              <a:t>þ</a:t>
            </a:r>
            <a:r>
              <a:rPr dirty="0" sz="1850" spc="100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r>
              <a:rPr dirty="0" sz="2200" spc="100">
                <a:solidFill>
                  <a:srgbClr val="00002E"/>
                </a:solidFill>
                <a:latin typeface="Microsoft Himalaya"/>
                <a:cs typeface="Microsoft Himalaya"/>
              </a:rPr>
              <a:t>þ</a:t>
            </a:r>
            <a:r>
              <a:rPr dirty="0" sz="1850" spc="100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r>
              <a:rPr dirty="0" sz="1850" spc="35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1850" spc="140">
                <a:solidFill>
                  <a:srgbClr val="00002E"/>
                </a:solidFill>
                <a:latin typeface="Times New Roman"/>
                <a:cs typeface="Times New Roman"/>
              </a:rPr>
              <a:t>þÿ</a:t>
            </a:r>
            <a:r>
              <a:rPr dirty="0" sz="1850" spc="40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2250" spc="110">
                <a:solidFill>
                  <a:srgbClr val="00002E"/>
                </a:solidFill>
                <a:latin typeface="Cambria"/>
                <a:cs typeface="Cambria"/>
              </a:rPr>
              <a:t>þ</a:t>
            </a:r>
            <a:r>
              <a:rPr dirty="0" sz="1850" spc="110">
                <a:solidFill>
                  <a:srgbClr val="00002E"/>
                </a:solidFill>
                <a:latin typeface="Times New Roman"/>
                <a:cs typeface="Times New Roman"/>
              </a:rPr>
              <a:t>þÿ</a:t>
            </a:r>
            <a:r>
              <a:rPr dirty="0" sz="1850" spc="35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2200" spc="260">
                <a:solidFill>
                  <a:srgbClr val="00002E"/>
                </a:solidFill>
                <a:latin typeface="Microsoft Himalaya"/>
                <a:cs typeface="Microsoft Himalaya"/>
              </a:rPr>
              <a:t>þ</a:t>
            </a:r>
            <a:r>
              <a:rPr dirty="0" sz="1850" spc="260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r>
              <a:rPr dirty="0" sz="1850" spc="40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2200" spc="-20">
                <a:solidFill>
                  <a:srgbClr val="00002E"/>
                </a:solidFill>
                <a:latin typeface="Microsoft Himalaya"/>
                <a:cs typeface="Microsoft Himalaya"/>
              </a:rPr>
              <a:t>þþþ</a:t>
            </a:r>
            <a:r>
              <a:rPr dirty="0" sz="1850" spc="-20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r>
              <a:rPr dirty="0" sz="2250" spc="-20">
                <a:solidFill>
                  <a:srgbClr val="00002E"/>
                </a:solidFill>
                <a:latin typeface="Cambria"/>
                <a:cs typeface="Cambria"/>
              </a:rPr>
              <a:t>'</a:t>
            </a:r>
            <a:endParaRPr sz="2250">
              <a:latin typeface="Cambria"/>
              <a:cs typeface="Cambria"/>
            </a:endParaRPr>
          </a:p>
          <a:p>
            <a:pPr algn="just" marL="481965" marR="17780" indent="-363855">
              <a:lnSpc>
                <a:spcPct val="136900"/>
              </a:lnSpc>
              <a:spcBef>
                <a:spcPts val="1200"/>
              </a:spcBef>
            </a:pPr>
            <a:r>
              <a:rPr dirty="0" sz="1300" spc="225" i="1">
                <a:solidFill>
                  <a:srgbClr val="00002E"/>
                </a:solidFill>
                <a:latin typeface="Arial"/>
                <a:cs typeface="Arial"/>
              </a:rPr>
              <a:t>þcÿ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135" i="1">
                <a:solidFill>
                  <a:srgbClr val="00002E"/>
                </a:solidFill>
                <a:latin typeface="Arial"/>
                <a:cs typeface="Arial"/>
              </a:rPr>
              <a:t>cëcė1þi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30" i="1">
                <a:solidFill>
                  <a:srgbClr val="00002E"/>
                </a:solidFill>
                <a:latin typeface="Arial"/>
                <a:cs typeface="Arial"/>
              </a:rPr>
              <a:t>ëiþþiĨ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305" i="1">
                <a:solidFill>
                  <a:srgbClr val="00002E"/>
                </a:solidFill>
                <a:latin typeface="Arial"/>
                <a:cs typeface="Arial"/>
              </a:rPr>
              <a:t>yľ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120" i="1">
                <a:solidFill>
                  <a:srgbClr val="00002E"/>
                </a:solidFill>
                <a:latin typeface="Arial"/>
                <a:cs typeface="Arial"/>
              </a:rPr>
              <a:t>þJþzi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90">
                <a:solidFill>
                  <a:srgbClr val="00002E"/>
                </a:solidFill>
                <a:latin typeface="Times New Roman"/>
                <a:cs typeface="Times New Roman"/>
              </a:rPr>
              <a:t>(</a:t>
            </a:r>
            <a:r>
              <a:rPr dirty="0" sz="1300" spc="-90" i="1">
                <a:solidFill>
                  <a:srgbClr val="00002E"/>
                </a:solidFill>
                <a:latin typeface="Arial"/>
                <a:cs typeface="Arial"/>
              </a:rPr>
              <a:t>s1þcþJl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90" i="1">
                <a:solidFill>
                  <a:srgbClr val="00002E"/>
                </a:solidFill>
                <a:latin typeface="Arial"/>
                <a:cs typeface="Arial"/>
              </a:rPr>
              <a:t>þSl3£Jl</a:t>
            </a:r>
            <a:r>
              <a:rPr dirty="0" sz="1300" spc="-90">
                <a:solidFill>
                  <a:srgbClr val="00002E"/>
                </a:solidFill>
                <a:latin typeface="Times New Roman"/>
                <a:cs typeface="Times New Roman"/>
              </a:rPr>
              <a:t>)</a:t>
            </a:r>
            <a:r>
              <a:rPr dirty="0" sz="1300" spc="30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1300" spc="-145">
                <a:solidFill>
                  <a:srgbClr val="00002E"/>
                </a:solidFill>
                <a:latin typeface="Times New Roman"/>
                <a:cs typeface="Times New Roman"/>
              </a:rPr>
              <a:t>"</a:t>
            </a:r>
            <a:r>
              <a:rPr dirty="0" sz="1300" spc="-145" i="1">
                <a:solidFill>
                  <a:srgbClr val="00002E"/>
                </a:solidFill>
                <a:latin typeface="Arial"/>
                <a:cs typeface="Arial"/>
              </a:rPr>
              <a:t>þJ1þ1Jl</a:t>
            </a:r>
            <a:r>
              <a:rPr dirty="0" sz="1300" spc="-145">
                <a:solidFill>
                  <a:srgbClr val="00002E"/>
                </a:solidFill>
                <a:latin typeface="Times New Roman"/>
                <a:cs typeface="Times New Roman"/>
              </a:rPr>
              <a:t>"</a:t>
            </a:r>
            <a:r>
              <a:rPr dirty="0" sz="1300" spc="-65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1300" i="1">
                <a:solidFill>
                  <a:srgbClr val="00002E"/>
                </a:solidFill>
                <a:latin typeface="Arial"/>
                <a:cs typeface="Arial"/>
              </a:rPr>
              <a:t>öþcąë</a:t>
            </a:r>
            <a:r>
              <a:rPr dirty="0" sz="1300" spc="-7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65" i="1">
                <a:solidFill>
                  <a:srgbClr val="00002E"/>
                </a:solidFill>
                <a:latin typeface="Arial"/>
                <a:cs typeface="Arial"/>
              </a:rPr>
              <a:t>3</a:t>
            </a:r>
            <a:r>
              <a:rPr dirty="0" sz="1300" spc="-775" i="1">
                <a:solidFill>
                  <a:srgbClr val="00002E"/>
                </a:solidFill>
                <a:latin typeface="Arial"/>
                <a:cs typeface="Arial"/>
              </a:rPr>
              <a:t>þ</a:t>
            </a:r>
            <a:r>
              <a:rPr dirty="0" baseline="-10683" sz="1950" spc="-1904" i="1">
                <a:solidFill>
                  <a:srgbClr val="00002E"/>
                </a:solidFill>
                <a:latin typeface="Arial"/>
                <a:cs typeface="Arial"/>
              </a:rPr>
              <a:t>W</a:t>
            </a:r>
            <a:r>
              <a:rPr dirty="0" baseline="-10683" sz="1950" spc="112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30" i="1">
                <a:solidFill>
                  <a:srgbClr val="00002E"/>
                </a:solidFill>
                <a:latin typeface="Arial"/>
                <a:cs typeface="Arial"/>
              </a:rPr>
              <a:t>ai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80">
                <a:solidFill>
                  <a:srgbClr val="00002E"/>
                </a:solidFill>
                <a:latin typeface="Times New Roman"/>
                <a:cs typeface="Times New Roman"/>
              </a:rPr>
              <a:t>.</a:t>
            </a:r>
            <a:r>
              <a:rPr dirty="0" sz="1300" spc="-80" i="1">
                <a:solidFill>
                  <a:srgbClr val="00002E"/>
                </a:solidFill>
                <a:latin typeface="Arial"/>
                <a:cs typeface="Arial"/>
              </a:rPr>
              <a:t>þccėþmJl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60" i="1">
                <a:solidFill>
                  <a:srgbClr val="00002E"/>
                </a:solidFill>
                <a:latin typeface="Arial"/>
                <a:cs typeface="Arial"/>
              </a:rPr>
              <a:t>/1ziÿl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55" i="1">
                <a:solidFill>
                  <a:srgbClr val="00002E"/>
                </a:solidFill>
                <a:latin typeface="Arial"/>
                <a:cs typeface="Arial"/>
              </a:rPr>
              <a:t>þė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80" i="1">
                <a:solidFill>
                  <a:srgbClr val="00002E"/>
                </a:solidFill>
                <a:latin typeface="Arial"/>
                <a:cs typeface="Arial"/>
              </a:rPr>
              <a:t>þi1iÿl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15" i="1">
                <a:solidFill>
                  <a:srgbClr val="00002E"/>
                </a:solidFill>
                <a:latin typeface="Arial"/>
                <a:cs typeface="Arial"/>
              </a:rPr>
              <a:t>3gÿĨ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320" i="1">
                <a:solidFill>
                  <a:srgbClr val="00002E"/>
                </a:solidFill>
                <a:latin typeface="Arial"/>
                <a:cs typeface="Arial"/>
              </a:rPr>
              <a:t>ja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150" i="1">
                <a:solidFill>
                  <a:srgbClr val="00002E"/>
                </a:solidFill>
                <a:latin typeface="Arial"/>
                <a:cs typeface="Arial"/>
              </a:rPr>
              <a:t>þzþaĨ9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125" i="1">
                <a:solidFill>
                  <a:srgbClr val="00002E"/>
                </a:solidFill>
                <a:latin typeface="Arial"/>
                <a:cs typeface="Arial"/>
              </a:rPr>
              <a:t>þ</a:t>
            </a:r>
            <a:r>
              <a:rPr dirty="0" sz="1300" spc="110" i="1">
                <a:solidFill>
                  <a:srgbClr val="00002E"/>
                </a:solidFill>
                <a:latin typeface="Arial"/>
                <a:cs typeface="Arial"/>
              </a:rPr>
              <a:t>i</a:t>
            </a:r>
            <a:r>
              <a:rPr dirty="0" baseline="-6410" sz="1950" spc="-1582" i="1">
                <a:solidFill>
                  <a:srgbClr val="00002E"/>
                </a:solidFill>
                <a:latin typeface="Arial"/>
                <a:cs typeface="Arial"/>
              </a:rPr>
              <a:t>W</a:t>
            </a:r>
            <a:r>
              <a:rPr dirty="0" sz="1300" spc="80" i="1">
                <a:solidFill>
                  <a:srgbClr val="00002E"/>
                </a:solidFill>
                <a:latin typeface="Arial"/>
                <a:cs typeface="Arial"/>
              </a:rPr>
              <a:t>z</a:t>
            </a:r>
            <a:r>
              <a:rPr dirty="0" baseline="14957" sz="1950" spc="-1214" i="1">
                <a:solidFill>
                  <a:srgbClr val="00002E"/>
                </a:solidFill>
                <a:latin typeface="Arial"/>
                <a:cs typeface="Arial"/>
              </a:rPr>
              <a:t>O</a:t>
            </a:r>
            <a:r>
              <a:rPr dirty="0" sz="1300" spc="130" i="1">
                <a:solidFill>
                  <a:srgbClr val="00002E"/>
                </a:solidFill>
                <a:latin typeface="Arial"/>
                <a:cs typeface="Arial"/>
              </a:rPr>
              <a:t>J</a:t>
            </a:r>
            <a:r>
              <a:rPr dirty="0" sz="1300" spc="-17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45" i="1">
                <a:solidFill>
                  <a:srgbClr val="00002E"/>
                </a:solidFill>
                <a:latin typeface="Arial"/>
                <a:cs typeface="Arial"/>
              </a:rPr>
              <a:t>63ÿ1ÿ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45" i="1">
                <a:solidFill>
                  <a:srgbClr val="00002E"/>
                </a:solidFill>
                <a:latin typeface="Arial"/>
                <a:cs typeface="Arial"/>
              </a:rPr>
              <a:t>þÿ93Jl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60" i="1">
                <a:solidFill>
                  <a:srgbClr val="00002E"/>
                </a:solidFill>
                <a:latin typeface="Arial"/>
                <a:cs typeface="Arial"/>
              </a:rPr>
              <a:t>61þi3ÿl9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20">
                <a:solidFill>
                  <a:srgbClr val="2D4DF2"/>
                </a:solidFill>
                <a:latin typeface="Arial MT"/>
                <a:cs typeface="Arial MT"/>
              </a:rPr>
              <a:t>j6þ1J</a:t>
            </a:r>
            <a:r>
              <a:rPr dirty="0" sz="1300" spc="-10">
                <a:solidFill>
                  <a:srgbClr val="2D4DF2"/>
                </a:solidFill>
                <a:latin typeface="Arial MT"/>
                <a:cs typeface="Arial MT"/>
              </a:rPr>
              <a:t> </a:t>
            </a:r>
            <a:r>
              <a:rPr dirty="0" sz="1300" spc="-20">
                <a:solidFill>
                  <a:srgbClr val="2D4DF2"/>
                </a:solidFill>
                <a:latin typeface="Arial MT"/>
                <a:cs typeface="Arial MT"/>
              </a:rPr>
              <a:t>þcþaJl</a:t>
            </a:r>
            <a:r>
              <a:rPr dirty="0" sz="1300" spc="-10">
                <a:solidFill>
                  <a:srgbClr val="2D4DF2"/>
                </a:solidFill>
                <a:latin typeface="Arial MT"/>
                <a:cs typeface="Arial MT"/>
              </a:rPr>
              <a:t> </a:t>
            </a:r>
            <a:r>
              <a:rPr dirty="0" sz="1300" spc="95">
                <a:solidFill>
                  <a:srgbClr val="2D4DF2"/>
                </a:solidFill>
                <a:latin typeface="Arial MT"/>
                <a:cs typeface="Arial MT"/>
              </a:rPr>
              <a:t>jcizJl</a:t>
            </a:r>
            <a:r>
              <a:rPr dirty="0" sz="1300" spc="-10">
                <a:solidFill>
                  <a:srgbClr val="2D4DF2"/>
                </a:solidFill>
                <a:latin typeface="Arial MT"/>
                <a:cs typeface="Arial MT"/>
              </a:rPr>
              <a:t> </a:t>
            </a:r>
            <a:r>
              <a:rPr dirty="0" sz="1300" spc="340" i="1">
                <a:solidFill>
                  <a:srgbClr val="00002E"/>
                </a:solidFill>
                <a:latin typeface="Arial"/>
                <a:cs typeface="Arial"/>
              </a:rPr>
              <a:t>jÿ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30" i="1">
                <a:solidFill>
                  <a:srgbClr val="00002E"/>
                </a:solidFill>
                <a:latin typeface="Arial"/>
                <a:cs typeface="Arial"/>
              </a:rPr>
              <a:t>öþcąþJl</a:t>
            </a:r>
            <a:endParaRPr sz="1300">
              <a:latin typeface="Arial"/>
              <a:cs typeface="Arial"/>
            </a:endParaRPr>
          </a:p>
          <a:p>
            <a:pPr algn="r" marR="17780">
              <a:lnSpc>
                <a:spcPct val="100000"/>
              </a:lnSpc>
              <a:spcBef>
                <a:spcPts val="540"/>
              </a:spcBef>
            </a:pPr>
            <a:r>
              <a:rPr dirty="0" sz="1300" spc="-10">
                <a:solidFill>
                  <a:srgbClr val="00002E"/>
                </a:solidFill>
                <a:latin typeface="Times New Roman"/>
                <a:cs typeface="Times New Roman"/>
              </a:rPr>
              <a:t>.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ëiþgJl9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300">
              <a:latin typeface="Arial"/>
              <a:cs typeface="Arial"/>
            </a:endParaRPr>
          </a:p>
          <a:p>
            <a:pPr algn="r" marR="17780">
              <a:lnSpc>
                <a:spcPct val="100000"/>
              </a:lnSpc>
            </a:pPr>
            <a:r>
              <a:rPr dirty="0" sz="1300" spc="150" i="1">
                <a:solidFill>
                  <a:srgbClr val="00002E"/>
                </a:solidFill>
                <a:latin typeface="Arial"/>
                <a:cs typeface="Arial"/>
              </a:rPr>
              <a:t>þzþaĨ9</a:t>
            </a:r>
            <a:r>
              <a:rPr dirty="0" sz="1300" spc="-1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229" i="1">
                <a:solidFill>
                  <a:srgbClr val="00002E"/>
                </a:solidFill>
                <a:latin typeface="Arial"/>
                <a:cs typeface="Arial"/>
              </a:rPr>
              <a:t>c</a:t>
            </a:r>
            <a:r>
              <a:rPr dirty="0" baseline="14957" sz="1950" spc="-345" i="1">
                <a:solidFill>
                  <a:srgbClr val="00002E"/>
                </a:solidFill>
                <a:latin typeface="Arial"/>
                <a:cs typeface="Arial"/>
              </a:rPr>
              <a:t>“</a:t>
            </a:r>
            <a:r>
              <a:rPr dirty="0" sz="1300" spc="-229" i="1">
                <a:solidFill>
                  <a:srgbClr val="00002E"/>
                </a:solidFill>
                <a:latin typeface="Arial"/>
                <a:cs typeface="Arial"/>
              </a:rPr>
              <a:t>1cþJ1ÿ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i="1">
                <a:solidFill>
                  <a:srgbClr val="00002E"/>
                </a:solidFill>
                <a:latin typeface="Arial"/>
                <a:cs typeface="Arial"/>
              </a:rPr>
              <a:t>þi1cmilþJl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340" i="1">
                <a:solidFill>
                  <a:srgbClr val="00002E"/>
                </a:solidFill>
                <a:latin typeface="Arial"/>
                <a:cs typeface="Arial"/>
              </a:rPr>
              <a:t>./ÿl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85" i="1">
                <a:solidFill>
                  <a:srgbClr val="00002E"/>
                </a:solidFill>
                <a:latin typeface="Arial"/>
                <a:cs typeface="Arial"/>
              </a:rPr>
              <a:t>3þi</a:t>
            </a:r>
            <a:r>
              <a:rPr dirty="0" sz="1300" spc="-1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55" i="1">
                <a:solidFill>
                  <a:srgbClr val="00002E"/>
                </a:solidFill>
                <a:latin typeface="Arial"/>
                <a:cs typeface="Arial"/>
              </a:rPr>
              <a:t>þė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25" i="1">
                <a:solidFill>
                  <a:srgbClr val="00002E"/>
                </a:solidFill>
                <a:latin typeface="Arial"/>
                <a:cs typeface="Arial"/>
              </a:rPr>
              <a:t>öþcąþJl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60" i="1">
                <a:solidFill>
                  <a:srgbClr val="00002E"/>
                </a:solidFill>
                <a:latin typeface="Arial"/>
                <a:cs typeface="Arial"/>
              </a:rPr>
              <a:t>oþb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65" i="1">
                <a:solidFill>
                  <a:srgbClr val="00002E"/>
                </a:solidFill>
                <a:latin typeface="Arial"/>
                <a:cs typeface="Arial"/>
              </a:rPr>
              <a:t>þþb1m</a:t>
            </a:r>
            <a:endParaRPr sz="1300">
              <a:latin typeface="Arial"/>
              <a:cs typeface="Arial"/>
            </a:endParaRPr>
          </a:p>
          <a:p>
            <a:pPr algn="r" marR="17780">
              <a:lnSpc>
                <a:spcPct val="100000"/>
              </a:lnSpc>
              <a:spcBef>
                <a:spcPts val="610"/>
              </a:spcBef>
            </a:pPr>
            <a:r>
              <a:rPr dirty="0" sz="1300">
                <a:solidFill>
                  <a:srgbClr val="00002E"/>
                </a:solidFill>
                <a:latin typeface="Times New Roman"/>
                <a:cs typeface="Times New Roman"/>
              </a:rPr>
              <a:t>.</a:t>
            </a:r>
            <a:r>
              <a:rPr dirty="0" sz="1300" i="1">
                <a:solidFill>
                  <a:srgbClr val="00002E"/>
                </a:solidFill>
                <a:latin typeface="Arial"/>
                <a:cs typeface="Arial"/>
              </a:rPr>
              <a:t>þiȧJl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114" i="1">
                <a:solidFill>
                  <a:srgbClr val="00002E"/>
                </a:solidFill>
                <a:latin typeface="Arial"/>
                <a:cs typeface="Arial"/>
              </a:rPr>
              <a:t>j1ëþþJl</a:t>
            </a:r>
            <a:r>
              <a:rPr dirty="0" sz="1300" spc="1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70" i="1">
                <a:solidFill>
                  <a:srgbClr val="00002E"/>
                </a:solidFill>
                <a:latin typeface="Arial"/>
                <a:cs typeface="Arial"/>
              </a:rPr>
              <a:t>il3cÿ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70" i="1">
                <a:solidFill>
                  <a:srgbClr val="00002E"/>
                </a:solidFill>
                <a:latin typeface="Arial"/>
                <a:cs typeface="Arial"/>
              </a:rPr>
              <a:t>þccėþmJl</a:t>
            </a:r>
            <a:r>
              <a:rPr dirty="0" sz="1300" spc="1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60" i="1">
                <a:solidFill>
                  <a:srgbClr val="00002E"/>
                </a:solidFill>
                <a:latin typeface="Arial"/>
                <a:cs typeface="Arial"/>
              </a:rPr>
              <a:t>/1ziÿl</a:t>
            </a:r>
            <a:r>
              <a:rPr dirty="0" sz="1300" spc="1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295" i="1">
                <a:solidFill>
                  <a:srgbClr val="00002E"/>
                </a:solidFill>
                <a:latin typeface="Arial"/>
                <a:cs typeface="Arial"/>
              </a:rPr>
              <a:t>.þaÿ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þÿ3i</a:t>
            </a:r>
            <a:r>
              <a:rPr dirty="0" sz="1300" spc="-5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14957" sz="1950" spc="-292" i="1">
                <a:solidFill>
                  <a:srgbClr val="00002E"/>
                </a:solidFill>
                <a:latin typeface="Arial"/>
                <a:cs typeface="Arial"/>
              </a:rPr>
              <a:t>“</a:t>
            </a:r>
            <a:r>
              <a:rPr dirty="0" sz="1300" spc="-195" i="1">
                <a:solidFill>
                  <a:srgbClr val="00002E"/>
                </a:solidFill>
                <a:latin typeface="Arial"/>
                <a:cs typeface="Arial"/>
              </a:rPr>
              <a:t>1cė1þi</a:t>
            </a:r>
            <a:r>
              <a:rPr dirty="0" sz="1300" spc="-5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14957" sz="1950" spc="-15" i="1">
                <a:solidFill>
                  <a:srgbClr val="00002E"/>
                </a:solidFill>
                <a:latin typeface="Arial"/>
                <a:cs typeface="Arial"/>
              </a:rPr>
              <a:t>“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l3mÿ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7" name="object 7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58279" y="5975572"/>
            <a:ext cx="1585658" cy="3787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524"/>
            <a:ext cx="4286250" cy="6429375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9525"/>
            <a:ext cx="11430000" cy="6429375"/>
          </a:xfrm>
          <a:custGeom>
            <a:avLst/>
            <a:gdLst/>
            <a:ahLst/>
            <a:cxnLst/>
            <a:rect l="l" t="t" r="r" b="b"/>
            <a:pathLst>
              <a:path w="11430000" h="6429375">
                <a:moveTo>
                  <a:pt x="11430000" y="0"/>
                </a:moveTo>
                <a:lnTo>
                  <a:pt x="0" y="0"/>
                </a:lnTo>
                <a:lnTo>
                  <a:pt x="0" y="6429375"/>
                </a:lnTo>
                <a:lnTo>
                  <a:pt x="11430000" y="6429375"/>
                </a:lnTo>
                <a:lnTo>
                  <a:pt x="11430000" y="0"/>
                </a:lnTo>
                <a:close/>
              </a:path>
            </a:pathLst>
          </a:custGeom>
          <a:solidFill>
            <a:srgbClr val="F3F3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4278" rIns="0" bIns="0" rtlCol="0" vert="horz">
            <a:spAutoFit/>
          </a:bodyPr>
          <a:lstStyle/>
          <a:p>
            <a:pPr marL="1572895">
              <a:lnSpc>
                <a:spcPct val="100000"/>
              </a:lnSpc>
              <a:spcBef>
                <a:spcPts val="130"/>
              </a:spcBef>
            </a:pPr>
            <a:r>
              <a:rPr dirty="0" sz="2800" spc="-380"/>
              <a:t>þ</a:t>
            </a:r>
            <a:r>
              <a:rPr dirty="0" sz="3400" spc="-380">
                <a:latin typeface="Times New Roman"/>
                <a:cs typeface="Times New Roman"/>
              </a:rPr>
              <a:t>ÿ</a:t>
            </a:r>
            <a:r>
              <a:rPr dirty="0" sz="4150" spc="-380">
                <a:latin typeface="Cambria"/>
                <a:cs typeface="Cambria"/>
              </a:rPr>
              <a:t>þ</a:t>
            </a:r>
            <a:r>
              <a:rPr dirty="0" sz="3400" spc="-380">
                <a:latin typeface="Times New Roman"/>
                <a:cs typeface="Times New Roman"/>
              </a:rPr>
              <a:t>þ</a:t>
            </a:r>
            <a:r>
              <a:rPr dirty="0" sz="4150" spc="-380">
                <a:latin typeface="Cambria"/>
                <a:cs typeface="Cambria"/>
              </a:rPr>
              <a:t>þ</a:t>
            </a:r>
            <a:r>
              <a:rPr dirty="0" sz="3400" spc="-380">
                <a:latin typeface="Times New Roman"/>
                <a:cs typeface="Times New Roman"/>
              </a:rPr>
              <a:t>ÿ</a:t>
            </a:r>
            <a:r>
              <a:rPr dirty="0" sz="4150" spc="-380">
                <a:latin typeface="Cambria"/>
                <a:cs typeface="Cambria"/>
              </a:rPr>
              <a:t>'</a:t>
            </a:r>
            <a:r>
              <a:rPr dirty="0" sz="2800" spc="-380"/>
              <a:t>N</a:t>
            </a:r>
            <a:r>
              <a:rPr dirty="0" sz="2800" spc="-475"/>
              <a:t> </a:t>
            </a:r>
            <a:r>
              <a:rPr dirty="0" sz="4150" spc="415">
                <a:latin typeface="Cambria"/>
                <a:cs typeface="Cambria"/>
              </a:rPr>
              <a:t>./</a:t>
            </a:r>
            <a:r>
              <a:rPr dirty="0" sz="3950" spc="415">
                <a:latin typeface="Verdana"/>
                <a:cs typeface="Verdana"/>
              </a:rPr>
              <a:t>ÿ</a:t>
            </a:r>
            <a:r>
              <a:rPr dirty="0" sz="4150" spc="415">
                <a:latin typeface="Cambria"/>
                <a:cs typeface="Cambria"/>
              </a:rPr>
              <a:t>'</a:t>
            </a:r>
            <a:r>
              <a:rPr dirty="0" sz="4150" spc="20">
                <a:latin typeface="Cambria"/>
                <a:cs typeface="Cambria"/>
              </a:rPr>
              <a:t> </a:t>
            </a:r>
            <a:r>
              <a:rPr dirty="0" sz="3400" spc="955">
                <a:latin typeface="Times New Roman"/>
                <a:cs typeface="Times New Roman"/>
              </a:rPr>
              <a:t>þÿ</a:t>
            </a:r>
            <a:r>
              <a:rPr dirty="0" sz="3400" spc="80">
                <a:latin typeface="Times New Roman"/>
                <a:cs typeface="Times New Roman"/>
              </a:rPr>
              <a:t> </a:t>
            </a:r>
            <a:r>
              <a:rPr dirty="0" sz="2800" spc="-775"/>
              <a:t>G</a:t>
            </a:r>
            <a:r>
              <a:rPr dirty="0" sz="4150" spc="-775">
                <a:latin typeface="Cambria"/>
                <a:cs typeface="Cambria"/>
              </a:rPr>
              <a:t>þ</a:t>
            </a:r>
            <a:r>
              <a:rPr dirty="0" sz="2800" spc="-775"/>
              <a:t>þ</a:t>
            </a:r>
            <a:r>
              <a:rPr dirty="0" sz="4150" spc="-775">
                <a:latin typeface="Cambria"/>
                <a:cs typeface="Cambria"/>
              </a:rPr>
              <a:t>ÿþÿ</a:t>
            </a:r>
            <a:endParaRPr sz="4150">
              <a:latin typeface="Cambria"/>
              <a:cs typeface="Cambria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9827636" y="1588511"/>
            <a:ext cx="958850" cy="1383030"/>
            <a:chOff x="9827636" y="1588511"/>
            <a:chExt cx="958850" cy="1383030"/>
          </a:xfrm>
        </p:grpSpPr>
        <p:sp>
          <p:nvSpPr>
            <p:cNvPr id="6" name="object 6" descr=""/>
            <p:cNvSpPr/>
            <p:nvPr/>
          </p:nvSpPr>
          <p:spPr>
            <a:xfrm>
              <a:off x="9839325" y="1600199"/>
              <a:ext cx="935355" cy="1359535"/>
            </a:xfrm>
            <a:custGeom>
              <a:avLst/>
              <a:gdLst/>
              <a:ahLst/>
              <a:cxnLst/>
              <a:rect l="l" t="t" r="r" b="b"/>
              <a:pathLst>
                <a:path w="935354" h="1359535">
                  <a:moveTo>
                    <a:pt x="935088" y="0"/>
                  </a:moveTo>
                  <a:lnTo>
                    <a:pt x="467537" y="187020"/>
                  </a:lnTo>
                  <a:lnTo>
                    <a:pt x="0" y="0"/>
                  </a:lnTo>
                  <a:lnTo>
                    <a:pt x="0" y="1172375"/>
                  </a:lnTo>
                  <a:lnTo>
                    <a:pt x="467537" y="1359395"/>
                  </a:lnTo>
                  <a:lnTo>
                    <a:pt x="935088" y="1172375"/>
                  </a:lnTo>
                  <a:lnTo>
                    <a:pt x="935088" y="0"/>
                  </a:lnTo>
                  <a:close/>
                </a:path>
              </a:pathLst>
            </a:custGeom>
            <a:solidFill>
              <a:srgbClr val="F3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839325" y="1600199"/>
              <a:ext cx="935355" cy="1359535"/>
            </a:xfrm>
            <a:custGeom>
              <a:avLst/>
              <a:gdLst/>
              <a:ahLst/>
              <a:cxnLst/>
              <a:rect l="l" t="t" r="r" b="b"/>
              <a:pathLst>
                <a:path w="935354" h="1359535">
                  <a:moveTo>
                    <a:pt x="0" y="1172375"/>
                  </a:moveTo>
                  <a:lnTo>
                    <a:pt x="467537" y="1359395"/>
                  </a:lnTo>
                  <a:lnTo>
                    <a:pt x="935088" y="1172375"/>
                  </a:lnTo>
                  <a:lnTo>
                    <a:pt x="935088" y="0"/>
                  </a:lnTo>
                  <a:lnTo>
                    <a:pt x="467537" y="187020"/>
                  </a:lnTo>
                  <a:lnTo>
                    <a:pt x="0" y="0"/>
                  </a:lnTo>
                  <a:lnTo>
                    <a:pt x="0" y="1172375"/>
                  </a:lnTo>
                  <a:close/>
                </a:path>
              </a:pathLst>
            </a:custGeom>
            <a:ln w="23377">
              <a:solidFill>
                <a:srgbClr val="2D4D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163175" y="2213889"/>
              <a:ext cx="280670" cy="635"/>
            </a:xfrm>
            <a:custGeom>
              <a:avLst/>
              <a:gdLst/>
              <a:ahLst/>
              <a:cxnLst/>
              <a:rect l="l" t="t" r="r" b="b"/>
              <a:pathLst>
                <a:path w="280670" h="635">
                  <a:moveTo>
                    <a:pt x="280390" y="0"/>
                  </a:moveTo>
                  <a:lnTo>
                    <a:pt x="0" y="38"/>
                  </a:lnTo>
                </a:path>
              </a:pathLst>
            </a:custGeom>
            <a:ln w="12418">
              <a:solidFill>
                <a:srgbClr val="00002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73741" y="2213927"/>
            <a:ext cx="260184" cy="125983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9827636" y="2941061"/>
            <a:ext cx="958850" cy="2745105"/>
            <a:chOff x="9827636" y="2941061"/>
            <a:chExt cx="958850" cy="2745105"/>
          </a:xfrm>
        </p:grpSpPr>
        <p:sp>
          <p:nvSpPr>
            <p:cNvPr id="11" name="object 11" descr=""/>
            <p:cNvSpPr/>
            <p:nvPr/>
          </p:nvSpPr>
          <p:spPr>
            <a:xfrm>
              <a:off x="9839325" y="2952749"/>
              <a:ext cx="935355" cy="1359535"/>
            </a:xfrm>
            <a:custGeom>
              <a:avLst/>
              <a:gdLst/>
              <a:ahLst/>
              <a:cxnLst/>
              <a:rect l="l" t="t" r="r" b="b"/>
              <a:pathLst>
                <a:path w="935354" h="1359535">
                  <a:moveTo>
                    <a:pt x="935088" y="0"/>
                  </a:moveTo>
                  <a:lnTo>
                    <a:pt x="467537" y="187020"/>
                  </a:lnTo>
                  <a:lnTo>
                    <a:pt x="0" y="0"/>
                  </a:lnTo>
                  <a:lnTo>
                    <a:pt x="0" y="1172375"/>
                  </a:lnTo>
                  <a:lnTo>
                    <a:pt x="467537" y="1359395"/>
                  </a:lnTo>
                  <a:lnTo>
                    <a:pt x="935088" y="1172375"/>
                  </a:lnTo>
                  <a:lnTo>
                    <a:pt x="935088" y="0"/>
                  </a:lnTo>
                  <a:close/>
                </a:path>
              </a:pathLst>
            </a:custGeom>
            <a:solidFill>
              <a:srgbClr val="F3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839325" y="2952749"/>
              <a:ext cx="935355" cy="1359535"/>
            </a:xfrm>
            <a:custGeom>
              <a:avLst/>
              <a:gdLst/>
              <a:ahLst/>
              <a:cxnLst/>
              <a:rect l="l" t="t" r="r" b="b"/>
              <a:pathLst>
                <a:path w="935354" h="1359535">
                  <a:moveTo>
                    <a:pt x="0" y="1172375"/>
                  </a:moveTo>
                  <a:lnTo>
                    <a:pt x="467537" y="1359395"/>
                  </a:lnTo>
                  <a:lnTo>
                    <a:pt x="935088" y="1172375"/>
                  </a:lnTo>
                  <a:lnTo>
                    <a:pt x="935088" y="0"/>
                  </a:lnTo>
                  <a:lnTo>
                    <a:pt x="467537" y="187020"/>
                  </a:lnTo>
                  <a:lnTo>
                    <a:pt x="0" y="0"/>
                  </a:lnTo>
                  <a:lnTo>
                    <a:pt x="0" y="1172375"/>
                  </a:lnTo>
                  <a:close/>
                </a:path>
              </a:pathLst>
            </a:custGeom>
            <a:ln w="23377">
              <a:solidFill>
                <a:srgbClr val="008BE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56965" y="3507423"/>
              <a:ext cx="292809" cy="250684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9839325" y="4314824"/>
              <a:ext cx="935355" cy="1359535"/>
            </a:xfrm>
            <a:custGeom>
              <a:avLst/>
              <a:gdLst/>
              <a:ahLst/>
              <a:cxnLst/>
              <a:rect l="l" t="t" r="r" b="b"/>
              <a:pathLst>
                <a:path w="935354" h="1359535">
                  <a:moveTo>
                    <a:pt x="935088" y="0"/>
                  </a:moveTo>
                  <a:lnTo>
                    <a:pt x="467537" y="187020"/>
                  </a:lnTo>
                  <a:lnTo>
                    <a:pt x="0" y="0"/>
                  </a:lnTo>
                  <a:lnTo>
                    <a:pt x="0" y="1172380"/>
                  </a:lnTo>
                  <a:lnTo>
                    <a:pt x="467537" y="1359396"/>
                  </a:lnTo>
                  <a:lnTo>
                    <a:pt x="935088" y="1172380"/>
                  </a:lnTo>
                  <a:lnTo>
                    <a:pt x="935088" y="0"/>
                  </a:lnTo>
                  <a:close/>
                </a:path>
              </a:pathLst>
            </a:custGeom>
            <a:solidFill>
              <a:srgbClr val="F3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9839325" y="4314824"/>
              <a:ext cx="935355" cy="1359535"/>
            </a:xfrm>
            <a:custGeom>
              <a:avLst/>
              <a:gdLst/>
              <a:ahLst/>
              <a:cxnLst/>
              <a:rect l="l" t="t" r="r" b="b"/>
              <a:pathLst>
                <a:path w="935354" h="1359535">
                  <a:moveTo>
                    <a:pt x="0" y="1172380"/>
                  </a:moveTo>
                  <a:lnTo>
                    <a:pt x="467537" y="1359396"/>
                  </a:lnTo>
                  <a:lnTo>
                    <a:pt x="935088" y="1172380"/>
                  </a:lnTo>
                  <a:lnTo>
                    <a:pt x="935088" y="0"/>
                  </a:lnTo>
                  <a:lnTo>
                    <a:pt x="467537" y="187020"/>
                  </a:lnTo>
                  <a:lnTo>
                    <a:pt x="0" y="0"/>
                  </a:lnTo>
                  <a:lnTo>
                    <a:pt x="0" y="1172380"/>
                  </a:lnTo>
                  <a:close/>
                </a:path>
              </a:pathLst>
            </a:custGeom>
            <a:ln w="23377">
              <a:solidFill>
                <a:srgbClr val="DA32B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00907" y="4851540"/>
              <a:ext cx="205052" cy="292809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algn="r" marR="55880">
              <a:lnSpc>
                <a:spcPct val="100000"/>
              </a:lnSpc>
              <a:spcBef>
                <a:spcPts val="135"/>
              </a:spcBef>
            </a:pPr>
            <a:r>
              <a:rPr dirty="0" spc="50">
                <a:latin typeface="Tahoma"/>
                <a:cs typeface="Tahoma"/>
              </a:rPr>
              <a:t>þÿ</a:t>
            </a:r>
            <a:r>
              <a:rPr dirty="0" sz="1700" spc="50"/>
              <a:t>þ</a:t>
            </a:r>
            <a:r>
              <a:rPr dirty="0" spc="50">
                <a:latin typeface="Comic Sans MS"/>
                <a:cs typeface="Comic Sans MS"/>
              </a:rPr>
              <a:t>þÿ</a:t>
            </a:r>
            <a:r>
              <a:rPr dirty="0" spc="-85">
                <a:latin typeface="Comic Sans MS"/>
                <a:cs typeface="Comic Sans MS"/>
              </a:rPr>
              <a:t> </a:t>
            </a:r>
            <a:r>
              <a:rPr dirty="0" spc="-190">
                <a:latin typeface="Tahoma"/>
                <a:cs typeface="Tahoma"/>
              </a:rPr>
              <a:t>þþ</a:t>
            </a:r>
            <a:r>
              <a:rPr dirty="0" sz="1700" spc="-190"/>
              <a:t>ÿ</a:t>
            </a:r>
            <a:r>
              <a:rPr dirty="0" sz="1700" spc="95"/>
              <a:t> </a:t>
            </a:r>
            <a:r>
              <a:rPr dirty="0" sz="1700" spc="100"/>
              <a:t>þ</a:t>
            </a:r>
            <a:r>
              <a:rPr dirty="0" spc="100">
                <a:latin typeface="Comic Sans MS"/>
                <a:cs typeface="Comic Sans MS"/>
              </a:rPr>
              <a:t>þ</a:t>
            </a:r>
            <a:r>
              <a:rPr dirty="0" sz="1700" spc="100"/>
              <a:t>ÿ</a:t>
            </a:r>
            <a:endParaRPr sz="1700">
              <a:latin typeface="Comic Sans MS"/>
              <a:cs typeface="Comic Sans MS"/>
            </a:endParaRPr>
          </a:p>
          <a:p>
            <a:pPr algn="r" marR="55880">
              <a:lnSpc>
                <a:spcPct val="100000"/>
              </a:lnSpc>
              <a:spcBef>
                <a:spcPts val="1405"/>
              </a:spcBef>
            </a:pPr>
            <a:r>
              <a:rPr dirty="0" sz="1450" spc="400" i="1">
                <a:latin typeface="Arial"/>
                <a:cs typeface="Arial"/>
              </a:rPr>
              <a:t>yÿ</a:t>
            </a:r>
            <a:r>
              <a:rPr dirty="0" sz="1450" spc="-70" i="1">
                <a:latin typeface="Arial"/>
                <a:cs typeface="Arial"/>
              </a:rPr>
              <a:t> </a:t>
            </a:r>
            <a:r>
              <a:rPr dirty="0" baseline="15325" sz="2175" spc="-225" i="1">
                <a:latin typeface="Arial"/>
                <a:cs typeface="Arial"/>
              </a:rPr>
              <a:t>“</a:t>
            </a:r>
            <a:r>
              <a:rPr dirty="0" sz="1450" spc="-150" i="1">
                <a:latin typeface="Arial"/>
                <a:cs typeface="Arial"/>
              </a:rPr>
              <a:t>1þė1za</a:t>
            </a:r>
            <a:r>
              <a:rPr dirty="0" sz="1450" spc="10" i="1">
                <a:latin typeface="Arial"/>
                <a:cs typeface="Arial"/>
              </a:rPr>
              <a:t> </a:t>
            </a:r>
            <a:r>
              <a:rPr dirty="0" sz="1450" spc="-160" i="1">
                <a:latin typeface="Arial"/>
                <a:cs typeface="Arial"/>
              </a:rPr>
              <a:t>cëcccėþmJl</a:t>
            </a:r>
            <a:r>
              <a:rPr dirty="0" sz="1450" spc="10" i="1">
                <a:latin typeface="Arial"/>
                <a:cs typeface="Arial"/>
              </a:rPr>
              <a:t> </a:t>
            </a:r>
            <a:r>
              <a:rPr dirty="0" sz="1450" spc="-25" i="1">
                <a:latin typeface="Arial"/>
                <a:cs typeface="Arial"/>
              </a:rPr>
              <a:t>ëcÿ/ÿl</a:t>
            </a:r>
            <a:r>
              <a:rPr dirty="0" sz="1450" spc="15" i="1">
                <a:latin typeface="Arial"/>
                <a:cs typeface="Arial"/>
              </a:rPr>
              <a:t> </a:t>
            </a:r>
            <a:r>
              <a:rPr dirty="0" sz="1450" spc="-120" i="1">
                <a:latin typeface="Arial"/>
                <a:cs typeface="Arial"/>
              </a:rPr>
              <a:t>ëilþzJ1ÿ</a:t>
            </a:r>
            <a:r>
              <a:rPr dirty="0" sz="1450" spc="10" i="1">
                <a:latin typeface="Arial"/>
                <a:cs typeface="Arial"/>
              </a:rPr>
              <a:t> </a:t>
            </a:r>
            <a:r>
              <a:rPr dirty="0" sz="1450" spc="-60" i="1">
                <a:latin typeface="Arial"/>
                <a:cs typeface="Arial"/>
              </a:rPr>
              <a:t>þiþþJl</a:t>
            </a:r>
            <a:r>
              <a:rPr dirty="0" sz="1450" spc="15" i="1">
                <a:latin typeface="Arial"/>
                <a:cs typeface="Arial"/>
              </a:rPr>
              <a:t> </a:t>
            </a:r>
            <a:r>
              <a:rPr dirty="0" sz="1450" spc="-30" i="1">
                <a:latin typeface="Arial"/>
                <a:cs typeface="Arial"/>
              </a:rPr>
              <a:t>N3l9ÿl</a:t>
            </a:r>
            <a:r>
              <a:rPr dirty="0" sz="1450" spc="10" i="1">
                <a:latin typeface="Arial"/>
                <a:cs typeface="Arial"/>
              </a:rPr>
              <a:t> </a:t>
            </a:r>
            <a:r>
              <a:rPr dirty="0" sz="1450" spc="60" i="1">
                <a:latin typeface="Arial"/>
                <a:cs typeface="Arial"/>
              </a:rPr>
              <a:t>il3cJl</a:t>
            </a:r>
            <a:r>
              <a:rPr dirty="0" sz="1450" spc="15" i="1">
                <a:latin typeface="Arial"/>
                <a:cs typeface="Arial"/>
              </a:rPr>
              <a:t> </a:t>
            </a:r>
            <a:r>
              <a:rPr dirty="0" sz="1450" spc="-25" i="1">
                <a:latin typeface="Arial"/>
                <a:cs typeface="Arial"/>
              </a:rPr>
              <a:t>þÿ3</a:t>
            </a:r>
            <a:endParaRPr sz="1450">
              <a:latin typeface="Arial"/>
              <a:cs typeface="Arial"/>
            </a:endParaRPr>
          </a:p>
          <a:p>
            <a:pPr algn="r" marR="55880">
              <a:lnSpc>
                <a:spcPct val="100000"/>
              </a:lnSpc>
              <a:spcBef>
                <a:spcPts val="585"/>
              </a:spcBef>
            </a:pPr>
            <a:r>
              <a:rPr dirty="0" sz="1450" spc="-100" i="1">
                <a:latin typeface="Arial"/>
                <a:cs typeface="Arial"/>
              </a:rPr>
              <a:t>ö3a1aþJl</a:t>
            </a:r>
            <a:r>
              <a:rPr dirty="0" sz="1450" spc="5" i="1">
                <a:latin typeface="Arial"/>
                <a:cs typeface="Arial"/>
              </a:rPr>
              <a:t> </a:t>
            </a:r>
            <a:r>
              <a:rPr dirty="0" sz="1450" spc="90" i="1">
                <a:latin typeface="Arial"/>
                <a:cs typeface="Arial"/>
              </a:rPr>
              <a:t>t1þiľ</a:t>
            </a:r>
            <a:r>
              <a:rPr dirty="0" sz="1450" spc="10" i="1">
                <a:latin typeface="Arial"/>
                <a:cs typeface="Arial"/>
              </a:rPr>
              <a:t> </a:t>
            </a:r>
            <a:r>
              <a:rPr dirty="0" sz="1450" spc="270" i="1">
                <a:latin typeface="Arial"/>
                <a:cs typeface="Arial"/>
              </a:rPr>
              <a:t>j9/</a:t>
            </a:r>
            <a:r>
              <a:rPr dirty="0" sz="1450" spc="5" i="1">
                <a:latin typeface="Arial"/>
                <a:cs typeface="Arial"/>
              </a:rPr>
              <a:t> </a:t>
            </a:r>
            <a:r>
              <a:rPr dirty="0" sz="1450" spc="-10" i="1">
                <a:latin typeface="Arial"/>
                <a:cs typeface="Arial"/>
              </a:rPr>
              <a:t>ëJ1aÿl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65"/>
              </a:spcBef>
            </a:pPr>
            <a:endParaRPr sz="1450">
              <a:latin typeface="Arial"/>
              <a:cs typeface="Arial"/>
            </a:endParaRPr>
          </a:p>
          <a:p>
            <a:pPr algn="r" marR="55880">
              <a:lnSpc>
                <a:spcPct val="100000"/>
              </a:lnSpc>
            </a:pPr>
            <a:r>
              <a:rPr dirty="0" spc="-55">
                <a:latin typeface="Tahoma"/>
                <a:cs typeface="Tahoma"/>
              </a:rPr>
              <a:t>/</a:t>
            </a:r>
            <a:r>
              <a:rPr dirty="0" sz="1700" spc="-55"/>
              <a:t>þÿ</a:t>
            </a:r>
            <a:r>
              <a:rPr dirty="0" spc="-55">
                <a:latin typeface="Tahoma"/>
                <a:cs typeface="Tahoma"/>
              </a:rPr>
              <a:t>þ</a:t>
            </a:r>
            <a:r>
              <a:rPr dirty="0" spc="-55">
                <a:latin typeface="Comic Sans MS"/>
                <a:cs typeface="Comic Sans MS"/>
              </a:rPr>
              <a:t>ÿ</a:t>
            </a:r>
            <a:r>
              <a:rPr dirty="0" sz="1700" spc="-55"/>
              <a:t>'</a:t>
            </a:r>
            <a:r>
              <a:rPr dirty="0" sz="1700" spc="-25"/>
              <a:t> </a:t>
            </a:r>
            <a:r>
              <a:rPr dirty="0" spc="-20">
                <a:latin typeface="Tahoma"/>
                <a:cs typeface="Tahoma"/>
              </a:rPr>
              <a:t>þ</a:t>
            </a:r>
            <a:r>
              <a:rPr dirty="0" spc="-20">
                <a:latin typeface="Comic Sans MS"/>
                <a:cs typeface="Comic Sans MS"/>
              </a:rPr>
              <a:t>ÿ</a:t>
            </a:r>
            <a:r>
              <a:rPr dirty="0" sz="1700" spc="-20"/>
              <a:t>'/</a:t>
            </a:r>
            <a:endParaRPr sz="1700">
              <a:latin typeface="Comic Sans MS"/>
              <a:cs typeface="Comic Sans MS"/>
            </a:endParaRPr>
          </a:p>
          <a:p>
            <a:pPr algn="r" marR="55880">
              <a:lnSpc>
                <a:spcPct val="100000"/>
              </a:lnSpc>
              <a:spcBef>
                <a:spcPts val="1330"/>
              </a:spcBef>
            </a:pPr>
            <a:r>
              <a:rPr dirty="0" sz="1450" spc="60" i="1">
                <a:latin typeface="Arial"/>
                <a:cs typeface="Arial"/>
              </a:rPr>
              <a:t>/1ziÿl</a:t>
            </a:r>
            <a:r>
              <a:rPr dirty="0" sz="1450" spc="10" i="1">
                <a:latin typeface="Arial"/>
                <a:cs typeface="Arial"/>
              </a:rPr>
              <a:t> </a:t>
            </a:r>
            <a:r>
              <a:rPr dirty="0" sz="1450" spc="325" i="1">
                <a:latin typeface="Arial"/>
                <a:cs typeface="Arial"/>
              </a:rPr>
              <a:t>.þaÿ</a:t>
            </a:r>
            <a:r>
              <a:rPr dirty="0" sz="1450" spc="5" i="1">
                <a:latin typeface="Arial"/>
                <a:cs typeface="Arial"/>
              </a:rPr>
              <a:t> </a:t>
            </a:r>
            <a:r>
              <a:rPr dirty="0" sz="1450" spc="70" i="1">
                <a:latin typeface="Arial"/>
                <a:cs typeface="Arial"/>
              </a:rPr>
              <a:t>jcÿ</a:t>
            </a:r>
            <a:r>
              <a:rPr dirty="0" sz="1450" spc="15" i="1">
                <a:latin typeface="Arial"/>
                <a:cs typeface="Arial"/>
              </a:rPr>
              <a:t> </a:t>
            </a:r>
            <a:r>
              <a:rPr dirty="0" sz="1450" spc="-150" i="1">
                <a:latin typeface="Arial"/>
                <a:cs typeface="Arial"/>
              </a:rPr>
              <a:t>þb1þcJl9</a:t>
            </a:r>
            <a:r>
              <a:rPr dirty="0" sz="1450" spc="5" i="1">
                <a:latin typeface="Arial"/>
                <a:cs typeface="Arial"/>
              </a:rPr>
              <a:t> </a:t>
            </a:r>
            <a:r>
              <a:rPr dirty="0" sz="1450" spc="-105" i="1">
                <a:latin typeface="Arial"/>
                <a:cs typeface="Arial"/>
              </a:rPr>
              <a:t>öþÿþJl</a:t>
            </a:r>
            <a:r>
              <a:rPr dirty="0" sz="1450" spc="10" i="1">
                <a:latin typeface="Arial"/>
                <a:cs typeface="Arial"/>
              </a:rPr>
              <a:t> </a:t>
            </a:r>
            <a:r>
              <a:rPr dirty="0" sz="1450" spc="-165" i="1">
                <a:latin typeface="Arial"/>
                <a:cs typeface="Arial"/>
              </a:rPr>
              <a:t>þiþacJ</a:t>
            </a:r>
            <a:r>
              <a:rPr dirty="0" sz="1450" spc="10" i="1">
                <a:latin typeface="Arial"/>
                <a:cs typeface="Arial"/>
              </a:rPr>
              <a:t> </a:t>
            </a:r>
            <a:r>
              <a:rPr dirty="0" sz="1450" spc="-50" i="1">
                <a:latin typeface="Arial"/>
                <a:cs typeface="Arial"/>
              </a:rPr>
              <a:t>öl/tS</a:t>
            </a:r>
            <a:r>
              <a:rPr dirty="0" sz="1450" spc="5" i="1">
                <a:latin typeface="Arial"/>
                <a:cs typeface="Arial"/>
              </a:rPr>
              <a:t> </a:t>
            </a:r>
            <a:r>
              <a:rPr dirty="0" sz="1450" spc="370" i="1">
                <a:latin typeface="Arial"/>
                <a:cs typeface="Arial"/>
              </a:rPr>
              <a:t>./ÿl</a:t>
            </a:r>
            <a:r>
              <a:rPr dirty="0" sz="1450" spc="15" i="1">
                <a:latin typeface="Arial"/>
                <a:cs typeface="Arial"/>
              </a:rPr>
              <a:t> </a:t>
            </a:r>
            <a:r>
              <a:rPr dirty="0" sz="1450" spc="-10" i="1">
                <a:latin typeface="Arial"/>
                <a:cs typeface="Arial"/>
              </a:rPr>
              <a:t>yþżcml</a:t>
            </a:r>
            <a:endParaRPr sz="1450">
              <a:latin typeface="Arial"/>
              <a:cs typeface="Arial"/>
            </a:endParaRPr>
          </a:p>
          <a:p>
            <a:pPr algn="r" marR="55880">
              <a:lnSpc>
                <a:spcPct val="100000"/>
              </a:lnSpc>
              <a:spcBef>
                <a:spcPts val="660"/>
              </a:spcBef>
            </a:pPr>
            <a:r>
              <a:rPr dirty="0" sz="1450" spc="-65" i="1">
                <a:latin typeface="Arial"/>
                <a:cs typeface="Arial"/>
              </a:rPr>
              <a:t>ëÿþicþJl</a:t>
            </a:r>
            <a:r>
              <a:rPr dirty="0" sz="1450" spc="-30" i="1">
                <a:latin typeface="Arial"/>
                <a:cs typeface="Arial"/>
              </a:rPr>
              <a:t> </a:t>
            </a:r>
            <a:r>
              <a:rPr dirty="0" sz="1450" spc="-10" i="1">
                <a:latin typeface="Arial"/>
                <a:cs typeface="Arial"/>
              </a:rPr>
              <a:t>þccėþmJl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70"/>
              </a:spcBef>
            </a:pPr>
            <a:endParaRPr sz="1450">
              <a:latin typeface="Arial"/>
              <a:cs typeface="Arial"/>
            </a:endParaRPr>
          </a:p>
          <a:p>
            <a:pPr algn="r" marR="55880">
              <a:lnSpc>
                <a:spcPct val="100000"/>
              </a:lnSpc>
            </a:pPr>
            <a:r>
              <a:rPr dirty="0" spc="-120">
                <a:latin typeface="Comic Sans MS"/>
                <a:cs typeface="Comic Sans MS"/>
              </a:rPr>
              <a:t>F</a:t>
            </a:r>
            <a:r>
              <a:rPr dirty="0" sz="1700" spc="-120"/>
              <a:t>þ</a:t>
            </a:r>
            <a:r>
              <a:rPr dirty="0" spc="-120">
                <a:latin typeface="Tahoma"/>
                <a:cs typeface="Tahoma"/>
              </a:rPr>
              <a:t>þ</a:t>
            </a:r>
            <a:r>
              <a:rPr dirty="0" sz="1700" spc="-120"/>
              <a:t>ÿ</a:t>
            </a:r>
            <a:r>
              <a:rPr dirty="0" sz="1950" spc="-120">
                <a:latin typeface="Verdana"/>
                <a:cs typeface="Verdana"/>
              </a:rPr>
              <a:t>ÿ</a:t>
            </a:r>
            <a:r>
              <a:rPr dirty="0" sz="1700" spc="-120"/>
              <a:t>'</a:t>
            </a:r>
            <a:r>
              <a:rPr dirty="0" sz="1700" spc="55"/>
              <a:t> </a:t>
            </a:r>
            <a:r>
              <a:rPr dirty="0" spc="-20">
                <a:latin typeface="Tahoma"/>
                <a:cs typeface="Tahoma"/>
              </a:rPr>
              <a:t>þþ</a:t>
            </a:r>
            <a:r>
              <a:rPr dirty="0" spc="-20">
                <a:latin typeface="Comic Sans MS"/>
                <a:cs typeface="Comic Sans MS"/>
              </a:rPr>
              <a:t>þ</a:t>
            </a:r>
            <a:r>
              <a:rPr dirty="0" spc="-20">
                <a:latin typeface="Tahoma"/>
                <a:cs typeface="Tahoma"/>
              </a:rPr>
              <a:t>ÿ</a:t>
            </a:r>
            <a:endParaRPr sz="1700">
              <a:latin typeface="Tahoma"/>
              <a:cs typeface="Tahoma"/>
            </a:endParaRPr>
          </a:p>
          <a:p>
            <a:pPr algn="r" marR="55880">
              <a:lnSpc>
                <a:spcPct val="100000"/>
              </a:lnSpc>
              <a:spcBef>
                <a:spcPts val="1310"/>
              </a:spcBef>
            </a:pPr>
            <a:r>
              <a:rPr dirty="0" sz="1450" spc="185" i="1">
                <a:latin typeface="Arial"/>
                <a:cs typeface="Arial"/>
              </a:rPr>
              <a:t>þmĨ9</a:t>
            </a:r>
            <a:r>
              <a:rPr dirty="0" sz="1450" spc="5" i="1">
                <a:latin typeface="Arial"/>
                <a:cs typeface="Arial"/>
              </a:rPr>
              <a:t> </a:t>
            </a:r>
            <a:r>
              <a:rPr dirty="0" sz="1450" spc="-170" i="1">
                <a:latin typeface="Arial"/>
                <a:cs typeface="Arial"/>
              </a:rPr>
              <a:t>c1gÿ31ÿ9</a:t>
            </a:r>
            <a:r>
              <a:rPr dirty="0" sz="1450" spc="5" i="1">
                <a:latin typeface="Arial"/>
                <a:cs typeface="Arial"/>
              </a:rPr>
              <a:t> </a:t>
            </a:r>
            <a:r>
              <a:rPr dirty="0" sz="1450" spc="120" i="1">
                <a:latin typeface="Arial"/>
                <a:cs typeface="Arial"/>
              </a:rPr>
              <a:t>j1cmil/</a:t>
            </a:r>
            <a:r>
              <a:rPr dirty="0" sz="1450" spc="10" i="1">
                <a:latin typeface="Arial"/>
                <a:cs typeface="Arial"/>
              </a:rPr>
              <a:t> </a:t>
            </a:r>
            <a:r>
              <a:rPr dirty="0" sz="1450" spc="50" i="1">
                <a:latin typeface="Arial"/>
                <a:cs typeface="Arial"/>
              </a:rPr>
              <a:t>þė</a:t>
            </a:r>
            <a:r>
              <a:rPr dirty="0" sz="1450" spc="10" i="1">
                <a:latin typeface="Arial"/>
                <a:cs typeface="Arial"/>
              </a:rPr>
              <a:t> </a:t>
            </a:r>
            <a:r>
              <a:rPr dirty="0" sz="1450" spc="160" i="1">
                <a:latin typeface="Arial"/>
                <a:cs typeface="Arial"/>
              </a:rPr>
              <a:t>.</a:t>
            </a:r>
            <a:r>
              <a:rPr dirty="0" sz="1450" spc="155" i="1">
                <a:latin typeface="Arial"/>
                <a:cs typeface="Arial"/>
              </a:rPr>
              <a:t>1</a:t>
            </a:r>
            <a:r>
              <a:rPr dirty="0" sz="1450" spc="-509" i="1">
                <a:latin typeface="Arial"/>
                <a:cs typeface="Arial"/>
              </a:rPr>
              <a:t>c</a:t>
            </a:r>
            <a:r>
              <a:rPr dirty="0" baseline="1915" sz="2175" spc="-1785" i="1">
                <a:latin typeface="Arial"/>
                <a:cs typeface="Arial"/>
              </a:rPr>
              <a:t>W</a:t>
            </a:r>
            <a:r>
              <a:rPr dirty="0" baseline="1915" sz="2175" spc="187" i="1">
                <a:latin typeface="Arial"/>
                <a:cs typeface="Arial"/>
              </a:rPr>
              <a:t> </a:t>
            </a:r>
            <a:r>
              <a:rPr dirty="0" sz="1450" spc="-150" i="1">
                <a:latin typeface="Arial"/>
                <a:cs typeface="Arial"/>
              </a:rPr>
              <a:t>£Jl9</a:t>
            </a:r>
            <a:r>
              <a:rPr dirty="0" sz="1450" spc="15" i="1">
                <a:latin typeface="Arial"/>
                <a:cs typeface="Arial"/>
              </a:rPr>
              <a:t> </a:t>
            </a:r>
            <a:r>
              <a:rPr dirty="0" sz="1450" spc="-50" i="1">
                <a:latin typeface="Arial"/>
                <a:cs typeface="Arial"/>
              </a:rPr>
              <a:t>sl3aþJl</a:t>
            </a:r>
            <a:r>
              <a:rPr dirty="0" sz="1450" spc="10" i="1">
                <a:latin typeface="Arial"/>
                <a:cs typeface="Arial"/>
              </a:rPr>
              <a:t> </a:t>
            </a:r>
            <a:r>
              <a:rPr dirty="0" sz="1450" spc="350" i="1">
                <a:latin typeface="Arial"/>
                <a:cs typeface="Arial"/>
              </a:rPr>
              <a:t>ja</a:t>
            </a:r>
            <a:r>
              <a:rPr dirty="0" sz="1450" spc="-90" i="1">
                <a:latin typeface="Arial"/>
                <a:cs typeface="Arial"/>
              </a:rPr>
              <a:t> </a:t>
            </a:r>
            <a:r>
              <a:rPr dirty="0" baseline="5747" sz="2175" spc="-202" i="1">
                <a:latin typeface="Arial"/>
                <a:cs typeface="Arial"/>
              </a:rPr>
              <a:t>“</a:t>
            </a:r>
            <a:r>
              <a:rPr dirty="0" sz="1450" spc="-135" i="1">
                <a:latin typeface="Arial"/>
                <a:cs typeface="Arial"/>
              </a:rPr>
              <a:t>ÿ1cÿĨ</a:t>
            </a:r>
            <a:r>
              <a:rPr dirty="0" sz="1450" spc="15" i="1">
                <a:latin typeface="Arial"/>
                <a:cs typeface="Arial"/>
              </a:rPr>
              <a:t> </a:t>
            </a:r>
            <a:r>
              <a:rPr dirty="0" sz="1450" spc="-20" i="1">
                <a:latin typeface="Arial"/>
                <a:cs typeface="Arial"/>
              </a:rPr>
              <a:t>þgJĨ</a:t>
            </a:r>
            <a:endParaRPr sz="1450">
              <a:latin typeface="Arial"/>
              <a:cs typeface="Arial"/>
            </a:endParaRPr>
          </a:p>
          <a:p>
            <a:pPr algn="r" marR="55880">
              <a:lnSpc>
                <a:spcPct val="100000"/>
              </a:lnSpc>
              <a:spcBef>
                <a:spcPts val="660"/>
              </a:spcBef>
            </a:pPr>
            <a:r>
              <a:rPr dirty="0" sz="1450" spc="-120" i="1">
                <a:latin typeface="Arial"/>
                <a:cs typeface="Arial"/>
              </a:rPr>
              <a:t>öþi3ė</a:t>
            </a:r>
            <a:r>
              <a:rPr dirty="0" sz="1450" spc="85" i="1">
                <a:latin typeface="Arial"/>
                <a:cs typeface="Arial"/>
              </a:rPr>
              <a:t> </a:t>
            </a:r>
            <a:r>
              <a:rPr dirty="0" sz="1450" i="1">
                <a:latin typeface="Arial"/>
                <a:cs typeface="Arial"/>
              </a:rPr>
              <a:t>ëi3aÿ</a:t>
            </a:r>
            <a:r>
              <a:rPr dirty="0" sz="1450" spc="80" i="1">
                <a:latin typeface="Arial"/>
                <a:cs typeface="Arial"/>
              </a:rPr>
              <a:t> </a:t>
            </a:r>
            <a:r>
              <a:rPr dirty="0" sz="1450" spc="-20" i="1">
                <a:latin typeface="Arial"/>
                <a:cs typeface="Arial"/>
              </a:rPr>
              <a:t>ëm3þa</a:t>
            </a:r>
            <a:endParaRPr sz="1450">
              <a:latin typeface="Arial"/>
              <a:cs typeface="Arial"/>
            </a:endParaRPr>
          </a:p>
        </p:txBody>
      </p:sp>
      <p:pic>
        <p:nvPicPr>
          <p:cNvPr id="18" name="object 18" descr="">
            <a:hlinkClick r:id="rId6"/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80244" y="5926073"/>
            <a:ext cx="1754504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9525"/>
            <a:ext cx="11430000" cy="6429375"/>
          </a:xfrm>
          <a:custGeom>
            <a:avLst/>
            <a:gdLst/>
            <a:ahLst/>
            <a:cxnLst/>
            <a:rect l="l" t="t" r="r" b="b"/>
            <a:pathLst>
              <a:path w="11430000" h="6429375">
                <a:moveTo>
                  <a:pt x="11430000" y="0"/>
                </a:moveTo>
                <a:lnTo>
                  <a:pt x="0" y="0"/>
                </a:lnTo>
                <a:lnTo>
                  <a:pt x="0" y="6429375"/>
                </a:lnTo>
                <a:lnTo>
                  <a:pt x="11430000" y="6429375"/>
                </a:lnTo>
                <a:lnTo>
                  <a:pt x="11430000" y="0"/>
                </a:lnTo>
                <a:close/>
              </a:path>
            </a:pathLst>
          </a:custGeom>
          <a:solidFill>
            <a:srgbClr val="F3F3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9406" rIns="0" bIns="0" rtlCol="0" vert="horz">
            <a:spAutoFit/>
          </a:bodyPr>
          <a:lstStyle/>
          <a:p>
            <a:pPr marL="2131060">
              <a:lnSpc>
                <a:spcPct val="100000"/>
              </a:lnSpc>
              <a:spcBef>
                <a:spcPts val="135"/>
              </a:spcBef>
            </a:pPr>
            <a:r>
              <a:rPr dirty="0" sz="3650" spc="80">
                <a:latin typeface="Times New Roman"/>
                <a:cs typeface="Times New Roman"/>
              </a:rPr>
              <a:t>þ</a:t>
            </a:r>
            <a:r>
              <a:rPr dirty="0" spc="80"/>
              <a:t>ÿþ</a:t>
            </a:r>
            <a:r>
              <a:rPr dirty="0" sz="3650" spc="80">
                <a:latin typeface="Times New Roman"/>
                <a:cs typeface="Times New Roman"/>
              </a:rPr>
              <a:t>þ</a:t>
            </a:r>
            <a:r>
              <a:rPr dirty="0" spc="80"/>
              <a:t>ÿ</a:t>
            </a:r>
            <a:r>
              <a:rPr dirty="0" spc="15"/>
              <a:t> </a:t>
            </a:r>
            <a:r>
              <a:rPr dirty="0" sz="3650" spc="254">
                <a:latin typeface="Times New Roman"/>
                <a:cs typeface="Times New Roman"/>
              </a:rPr>
              <a:t>þ</a:t>
            </a:r>
            <a:r>
              <a:rPr dirty="0" sz="3050" spc="254">
                <a:latin typeface="Comic Sans MS"/>
                <a:cs typeface="Comic Sans MS"/>
              </a:rPr>
              <a:t>ÿ</a:t>
            </a:r>
            <a:r>
              <a:rPr dirty="0" sz="3050" spc="-145">
                <a:latin typeface="Comic Sans MS"/>
                <a:cs typeface="Comic Sans MS"/>
              </a:rPr>
              <a:t> </a:t>
            </a:r>
            <a:r>
              <a:rPr dirty="0" sz="3650">
                <a:latin typeface="Times New Roman"/>
                <a:cs typeface="Times New Roman"/>
              </a:rPr>
              <a:t>þþÿ</a:t>
            </a:r>
            <a:r>
              <a:rPr dirty="0"/>
              <a:t>'7/</a:t>
            </a:r>
            <a:r>
              <a:rPr dirty="0" spc="15"/>
              <a:t> </a:t>
            </a:r>
            <a:r>
              <a:rPr dirty="0" spc="740"/>
              <a:t>.þ</a:t>
            </a:r>
            <a:r>
              <a:rPr dirty="0" sz="3050" spc="740">
                <a:latin typeface="Comic Sans MS"/>
                <a:cs typeface="Comic Sans MS"/>
              </a:rPr>
              <a:t>þ</a:t>
            </a:r>
            <a:r>
              <a:rPr dirty="0" spc="740"/>
              <a:t>þ</a:t>
            </a:r>
            <a:r>
              <a:rPr dirty="0" sz="3050" spc="740">
                <a:latin typeface="Comic Sans MS"/>
                <a:cs typeface="Comic Sans MS"/>
              </a:rPr>
              <a:t>ÿ</a:t>
            </a:r>
            <a:endParaRPr sz="3050">
              <a:latin typeface="Comic Sans MS"/>
              <a:cs typeface="Comic Sans M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705475" y="1409699"/>
            <a:ext cx="5076825" cy="4457700"/>
            <a:chOff x="5705475" y="1409699"/>
            <a:chExt cx="5076825" cy="4457700"/>
          </a:xfrm>
        </p:grpSpPr>
        <p:sp>
          <p:nvSpPr>
            <p:cNvPr id="5" name="object 5" descr=""/>
            <p:cNvSpPr/>
            <p:nvPr/>
          </p:nvSpPr>
          <p:spPr>
            <a:xfrm>
              <a:off x="5705475" y="1409699"/>
              <a:ext cx="19050" cy="4457700"/>
            </a:xfrm>
            <a:custGeom>
              <a:avLst/>
              <a:gdLst/>
              <a:ahLst/>
              <a:cxnLst/>
              <a:rect l="l" t="t" r="r" b="b"/>
              <a:pathLst>
                <a:path w="19050" h="4457700">
                  <a:moveTo>
                    <a:pt x="12153" y="0"/>
                  </a:moveTo>
                  <a:lnTo>
                    <a:pt x="6896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4448176"/>
                  </a:lnTo>
                  <a:lnTo>
                    <a:pt x="0" y="4450805"/>
                  </a:lnTo>
                  <a:lnTo>
                    <a:pt x="927" y="4453048"/>
                  </a:lnTo>
                  <a:lnTo>
                    <a:pt x="4648" y="4456767"/>
                  </a:lnTo>
                  <a:lnTo>
                    <a:pt x="6896" y="4457696"/>
                  </a:lnTo>
                  <a:lnTo>
                    <a:pt x="12153" y="4457696"/>
                  </a:lnTo>
                  <a:lnTo>
                    <a:pt x="14401" y="4456767"/>
                  </a:lnTo>
                  <a:lnTo>
                    <a:pt x="18122" y="4453048"/>
                  </a:lnTo>
                  <a:lnTo>
                    <a:pt x="19050" y="4450805"/>
                  </a:lnTo>
                  <a:lnTo>
                    <a:pt x="19050" y="6896"/>
                  </a:lnTo>
                  <a:lnTo>
                    <a:pt x="18122" y="4648"/>
                  </a:lnTo>
                  <a:lnTo>
                    <a:pt x="14401" y="927"/>
                  </a:lnTo>
                  <a:lnTo>
                    <a:pt x="12153" y="0"/>
                  </a:lnTo>
                  <a:close/>
                </a:path>
              </a:pathLst>
            </a:custGeom>
            <a:solidFill>
              <a:srgbClr val="2D4D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734050" y="1419224"/>
              <a:ext cx="5048250" cy="1238250"/>
            </a:xfrm>
            <a:custGeom>
              <a:avLst/>
              <a:gdLst/>
              <a:ahLst/>
              <a:cxnLst/>
              <a:rect l="l" t="t" r="r" b="b"/>
              <a:pathLst>
                <a:path w="5048250" h="1238250">
                  <a:moveTo>
                    <a:pt x="4847386" y="0"/>
                  </a:moveTo>
                  <a:lnTo>
                    <a:pt x="0" y="0"/>
                  </a:lnTo>
                  <a:lnTo>
                    <a:pt x="0" y="1238250"/>
                  </a:lnTo>
                  <a:lnTo>
                    <a:pt x="4847386" y="1238250"/>
                  </a:lnTo>
                  <a:lnTo>
                    <a:pt x="4857251" y="1238009"/>
                  </a:lnTo>
                  <a:lnTo>
                    <a:pt x="4896200" y="1232224"/>
                  </a:lnTo>
                  <a:lnTo>
                    <a:pt x="4933274" y="1218961"/>
                  </a:lnTo>
                  <a:lnTo>
                    <a:pt x="4967049" y="1198709"/>
                  </a:lnTo>
                  <a:lnTo>
                    <a:pt x="4996227" y="1172264"/>
                  </a:lnTo>
                  <a:lnTo>
                    <a:pt x="5019673" y="1140639"/>
                  </a:lnTo>
                  <a:lnTo>
                    <a:pt x="5036509" y="1105041"/>
                  </a:lnTo>
                  <a:lnTo>
                    <a:pt x="5046080" y="1066838"/>
                  </a:lnTo>
                  <a:lnTo>
                    <a:pt x="5048250" y="1037386"/>
                  </a:lnTo>
                  <a:lnTo>
                    <a:pt x="5048250" y="200863"/>
                  </a:lnTo>
                  <a:lnTo>
                    <a:pt x="5044389" y="161683"/>
                  </a:lnTo>
                  <a:lnTo>
                    <a:pt x="5032959" y="124002"/>
                  </a:lnTo>
                  <a:lnTo>
                    <a:pt x="5014391" y="89268"/>
                  </a:lnTo>
                  <a:lnTo>
                    <a:pt x="4989423" y="58826"/>
                  </a:lnTo>
                  <a:lnTo>
                    <a:pt x="4958981" y="33845"/>
                  </a:lnTo>
                  <a:lnTo>
                    <a:pt x="4924247" y="15290"/>
                  </a:lnTo>
                  <a:lnTo>
                    <a:pt x="4886566" y="3860"/>
                  </a:lnTo>
                  <a:lnTo>
                    <a:pt x="4847386" y="0"/>
                  </a:lnTo>
                  <a:close/>
                </a:path>
              </a:pathLst>
            </a:custGeom>
            <a:solidFill>
              <a:srgbClr val="F3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734037" y="1409712"/>
              <a:ext cx="4996815" cy="1257300"/>
            </a:xfrm>
            <a:custGeom>
              <a:avLst/>
              <a:gdLst/>
              <a:ahLst/>
              <a:cxnLst/>
              <a:rect l="l" t="t" r="r" b="b"/>
              <a:pathLst>
                <a:path w="4996815" h="1257300">
                  <a:moveTo>
                    <a:pt x="4996624" y="1195184"/>
                  </a:moveTo>
                  <a:lnTo>
                    <a:pt x="4983137" y="1181696"/>
                  </a:lnTo>
                  <a:lnTo>
                    <a:pt x="4982680" y="1182204"/>
                  </a:lnTo>
                  <a:lnTo>
                    <a:pt x="4968710" y="1194879"/>
                  </a:lnTo>
                  <a:lnTo>
                    <a:pt x="4920602" y="1223683"/>
                  </a:lnTo>
                  <a:lnTo>
                    <a:pt x="4866246" y="1237335"/>
                  </a:lnTo>
                  <a:lnTo>
                    <a:pt x="4847387" y="1238250"/>
                  </a:lnTo>
                  <a:lnTo>
                    <a:pt x="0" y="1238250"/>
                  </a:lnTo>
                  <a:lnTo>
                    <a:pt x="0" y="1257300"/>
                  </a:lnTo>
                  <a:lnTo>
                    <a:pt x="4847387" y="1257300"/>
                  </a:lnTo>
                  <a:lnTo>
                    <a:pt x="4857724" y="1257046"/>
                  </a:lnTo>
                  <a:lnTo>
                    <a:pt x="4898517" y="1250988"/>
                  </a:lnTo>
                  <a:lnTo>
                    <a:pt x="4937353" y="1237094"/>
                  </a:lnTo>
                  <a:lnTo>
                    <a:pt x="4972723" y="1215885"/>
                  </a:lnTo>
                  <a:lnTo>
                    <a:pt x="4996154" y="1195679"/>
                  </a:lnTo>
                  <a:lnTo>
                    <a:pt x="4996624" y="1195184"/>
                  </a:lnTo>
                  <a:close/>
                </a:path>
                <a:path w="4996815" h="1257300">
                  <a:moveTo>
                    <a:pt x="4996624" y="62103"/>
                  </a:moveTo>
                  <a:lnTo>
                    <a:pt x="4964265" y="35458"/>
                  </a:lnTo>
                  <a:lnTo>
                    <a:pt x="4927892" y="16014"/>
                  </a:lnTo>
                  <a:lnTo>
                    <a:pt x="4888433" y="4038"/>
                  </a:lnTo>
                  <a:lnTo>
                    <a:pt x="4847387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4847387" y="19050"/>
                  </a:lnTo>
                  <a:lnTo>
                    <a:pt x="4866246" y="19951"/>
                  </a:lnTo>
                  <a:lnTo>
                    <a:pt x="4920602" y="33616"/>
                  </a:lnTo>
                  <a:lnTo>
                    <a:pt x="4968710" y="62407"/>
                  </a:lnTo>
                  <a:lnTo>
                    <a:pt x="4983137" y="75590"/>
                  </a:lnTo>
                  <a:lnTo>
                    <a:pt x="4996624" y="62103"/>
                  </a:lnTo>
                  <a:close/>
                </a:path>
              </a:pathLst>
            </a:custGeom>
            <a:solidFill>
              <a:srgbClr val="2D4D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10716729" y="1471320"/>
            <a:ext cx="75565" cy="1134110"/>
          </a:xfrm>
          <a:custGeom>
            <a:avLst/>
            <a:gdLst/>
            <a:ahLst/>
            <a:cxnLst/>
            <a:rect l="l" t="t" r="r" b="b"/>
            <a:pathLst>
              <a:path w="75565" h="1134110">
                <a:moveTo>
                  <a:pt x="13474" y="0"/>
                </a:moveTo>
                <a:lnTo>
                  <a:pt x="0" y="13474"/>
                </a:lnTo>
                <a:lnTo>
                  <a:pt x="12685" y="27442"/>
                </a:lnTo>
                <a:lnTo>
                  <a:pt x="23825" y="42446"/>
                </a:lnTo>
                <a:lnTo>
                  <a:pt x="47853" y="93314"/>
                </a:lnTo>
                <a:lnTo>
                  <a:pt x="56045" y="148767"/>
                </a:lnTo>
                <a:lnTo>
                  <a:pt x="56045" y="985291"/>
                </a:lnTo>
                <a:lnTo>
                  <a:pt x="47853" y="1040742"/>
                </a:lnTo>
                <a:lnTo>
                  <a:pt x="23829" y="1091607"/>
                </a:lnTo>
                <a:lnTo>
                  <a:pt x="0" y="1120584"/>
                </a:lnTo>
                <a:lnTo>
                  <a:pt x="13474" y="1134059"/>
                </a:lnTo>
                <a:lnTo>
                  <a:pt x="39636" y="1102169"/>
                </a:lnTo>
                <a:lnTo>
                  <a:pt x="59080" y="1065796"/>
                </a:lnTo>
                <a:lnTo>
                  <a:pt x="71056" y="1026325"/>
                </a:lnTo>
                <a:lnTo>
                  <a:pt x="75095" y="985291"/>
                </a:lnTo>
                <a:lnTo>
                  <a:pt x="75095" y="148767"/>
                </a:lnTo>
                <a:lnTo>
                  <a:pt x="71056" y="107721"/>
                </a:lnTo>
                <a:lnTo>
                  <a:pt x="59080" y="68262"/>
                </a:lnTo>
                <a:lnTo>
                  <a:pt x="39636" y="31889"/>
                </a:lnTo>
                <a:lnTo>
                  <a:pt x="20603" y="7486"/>
                </a:lnTo>
                <a:lnTo>
                  <a:pt x="13474" y="0"/>
                </a:lnTo>
                <a:close/>
              </a:path>
            </a:pathLst>
          </a:custGeom>
          <a:solidFill>
            <a:srgbClr val="2D4D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5889523" y="1574504"/>
            <a:ext cx="4464050" cy="8724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50" spc="145">
                <a:solidFill>
                  <a:srgbClr val="00002E"/>
                </a:solidFill>
                <a:latin typeface="SimSun"/>
                <a:cs typeface="SimSun"/>
              </a:rPr>
              <a:t>þ</a:t>
            </a:r>
            <a:r>
              <a:rPr dirty="0" sz="1500" spc="145">
                <a:solidFill>
                  <a:srgbClr val="00002E"/>
                </a:solidFill>
                <a:latin typeface="Times New Roman"/>
                <a:cs typeface="Times New Roman"/>
              </a:rPr>
              <a:t>þ</a:t>
            </a:r>
            <a:r>
              <a:rPr dirty="0" sz="750" spc="145">
                <a:solidFill>
                  <a:srgbClr val="00002E"/>
                </a:solidFill>
                <a:latin typeface="SimSun"/>
                <a:cs typeface="SimSun"/>
              </a:rPr>
              <a:t>þ</a:t>
            </a:r>
            <a:r>
              <a:rPr dirty="0" sz="1300" spc="145">
                <a:solidFill>
                  <a:srgbClr val="00002E"/>
                </a:solidFill>
                <a:latin typeface="SimSun"/>
                <a:cs typeface="SimSun"/>
              </a:rPr>
              <a:t>ÿ</a:t>
            </a:r>
            <a:r>
              <a:rPr dirty="0" sz="1300" spc="-240">
                <a:solidFill>
                  <a:srgbClr val="00002E"/>
                </a:solidFill>
                <a:latin typeface="SimSun"/>
                <a:cs typeface="SimSun"/>
              </a:rPr>
              <a:t> </a:t>
            </a:r>
            <a:r>
              <a:rPr dirty="0" sz="1300" spc="135">
                <a:solidFill>
                  <a:srgbClr val="00002E"/>
                </a:solidFill>
                <a:latin typeface="SimSun"/>
                <a:cs typeface="SimSun"/>
              </a:rPr>
              <a:t>F</a:t>
            </a:r>
            <a:r>
              <a:rPr dirty="0" sz="750" spc="135">
                <a:solidFill>
                  <a:srgbClr val="00002E"/>
                </a:solidFill>
                <a:latin typeface="SimSun"/>
                <a:cs typeface="SimSun"/>
              </a:rPr>
              <a:t>'þ</a:t>
            </a:r>
            <a:r>
              <a:rPr dirty="0" sz="1500" spc="135">
                <a:solidFill>
                  <a:srgbClr val="00002E"/>
                </a:solidFill>
                <a:latin typeface="Times New Roman"/>
                <a:cs typeface="Times New Roman"/>
              </a:rPr>
              <a:t>þÿ</a:t>
            </a:r>
            <a:endParaRPr sz="1500">
              <a:latin typeface="Times New Roman"/>
              <a:cs typeface="Times New Roman"/>
            </a:endParaRPr>
          </a:p>
          <a:p>
            <a:pPr marL="12700" marR="5080">
              <a:lnSpc>
                <a:spcPct val="134600"/>
              </a:lnSpc>
              <a:spcBef>
                <a:spcPts val="635"/>
              </a:spcBef>
            </a:pPr>
            <a:r>
              <a:rPr dirty="0" sz="1300" spc="-50" i="1">
                <a:solidFill>
                  <a:srgbClr val="00002E"/>
                </a:solidFill>
                <a:latin typeface="Arial"/>
                <a:cs typeface="Arial"/>
              </a:rPr>
              <a:t>þcJl</a:t>
            </a:r>
            <a:r>
              <a:rPr dirty="0" sz="130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20" i="1">
                <a:solidFill>
                  <a:srgbClr val="00002E"/>
                </a:solidFill>
                <a:latin typeface="Arial"/>
                <a:cs typeface="Arial"/>
              </a:rPr>
              <a:t>3aþJl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130" i="1">
                <a:solidFill>
                  <a:srgbClr val="00002E"/>
                </a:solidFill>
                <a:latin typeface="Arial"/>
                <a:cs typeface="Arial"/>
              </a:rPr>
              <a:t>ö3cma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50" i="1">
                <a:solidFill>
                  <a:srgbClr val="00002E"/>
                </a:solidFill>
                <a:latin typeface="Arial"/>
                <a:cs typeface="Arial"/>
              </a:rPr>
              <a:t>þė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i="1">
                <a:solidFill>
                  <a:srgbClr val="00002E"/>
                </a:solidFill>
                <a:latin typeface="Arial"/>
                <a:cs typeface="Arial"/>
              </a:rPr>
              <a:t>tþm3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75" i="1">
                <a:solidFill>
                  <a:srgbClr val="00002E"/>
                </a:solidFill>
                <a:latin typeface="Arial"/>
                <a:cs typeface="Arial"/>
              </a:rPr>
              <a:t>3þcml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185" i="1">
                <a:solidFill>
                  <a:srgbClr val="00002E"/>
                </a:solidFill>
                <a:latin typeface="Arial"/>
                <a:cs typeface="Arial"/>
              </a:rPr>
              <a:t>cö3£þa</a:t>
            </a:r>
            <a:r>
              <a:rPr dirty="0" sz="1300" spc="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305" i="1">
                <a:solidFill>
                  <a:srgbClr val="00002E"/>
                </a:solidFill>
                <a:latin typeface="Arial"/>
                <a:cs typeface="Arial"/>
              </a:rPr>
              <a:t>jm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50" i="1">
                <a:solidFill>
                  <a:srgbClr val="00002E"/>
                </a:solidFill>
                <a:latin typeface="Arial"/>
                <a:cs typeface="Arial"/>
              </a:rPr>
              <a:t>þė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160" i="1">
                <a:solidFill>
                  <a:srgbClr val="00002E"/>
                </a:solidFill>
                <a:latin typeface="Arial"/>
                <a:cs typeface="Arial"/>
              </a:rPr>
              <a:t>oþJlþJ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35" i="1">
                <a:solidFill>
                  <a:srgbClr val="00002E"/>
                </a:solidFill>
                <a:latin typeface="Arial"/>
                <a:cs typeface="Arial"/>
              </a:rPr>
              <a:t>eilþþė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25" i="1">
                <a:solidFill>
                  <a:srgbClr val="00002E"/>
                </a:solidFill>
                <a:latin typeface="Arial"/>
                <a:cs typeface="Arial"/>
              </a:rPr>
              <a:t>þi3 </a:t>
            </a:r>
            <a:r>
              <a:rPr dirty="0" sz="1300" spc="-145" i="1">
                <a:solidFill>
                  <a:srgbClr val="00002E"/>
                </a:solidFill>
                <a:latin typeface="Arial"/>
                <a:cs typeface="Arial"/>
              </a:rPr>
              <a:t>þJ1ÿ</a:t>
            </a:r>
            <a:r>
              <a:rPr dirty="0" sz="130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90" i="1">
                <a:solidFill>
                  <a:srgbClr val="00002E"/>
                </a:solidFill>
                <a:latin typeface="Arial"/>
                <a:cs typeface="Arial"/>
              </a:rPr>
              <a:t>?lþÿľ</a:t>
            </a:r>
            <a:r>
              <a:rPr dirty="0" sz="1300" spc="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305" i="1">
                <a:solidFill>
                  <a:srgbClr val="00002E"/>
                </a:solidFill>
                <a:latin typeface="Arial"/>
                <a:cs typeface="Arial"/>
              </a:rPr>
              <a:t>yľ</a:t>
            </a:r>
            <a:r>
              <a:rPr dirty="0" sz="1300" spc="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60" i="1">
                <a:solidFill>
                  <a:srgbClr val="00002E"/>
                </a:solidFill>
                <a:latin typeface="Arial"/>
                <a:cs typeface="Arial"/>
              </a:rPr>
              <a:t>jþzJl</a:t>
            </a:r>
            <a:r>
              <a:rPr dirty="0" sz="1300" spc="-8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6410" sz="1950" spc="-44" i="1">
                <a:solidFill>
                  <a:srgbClr val="00002E"/>
                </a:solidFill>
                <a:latin typeface="Arial"/>
                <a:cs typeface="Arial"/>
              </a:rPr>
              <a:t>“</a:t>
            </a:r>
            <a:r>
              <a:rPr dirty="0" sz="1300" spc="-30" i="1">
                <a:solidFill>
                  <a:srgbClr val="00002E"/>
                </a:solidFill>
                <a:latin typeface="Arial"/>
                <a:cs typeface="Arial"/>
              </a:rPr>
              <a:t>ÿþza</a:t>
            </a:r>
            <a:r>
              <a:rPr dirty="0" sz="1300" spc="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155" i="1">
                <a:solidFill>
                  <a:srgbClr val="00002E"/>
                </a:solidFill>
                <a:latin typeface="Arial"/>
                <a:cs typeface="Arial"/>
              </a:rPr>
              <a:t>coþJl9</a:t>
            </a:r>
            <a:r>
              <a:rPr dirty="0" sz="1300" spc="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204" i="1">
                <a:solidFill>
                  <a:srgbClr val="00002E"/>
                </a:solidFill>
                <a:latin typeface="Arial"/>
                <a:cs typeface="Arial"/>
              </a:rPr>
              <a:t>eJ</a:t>
            </a:r>
            <a:r>
              <a:rPr dirty="0" sz="130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20" i="1">
                <a:solidFill>
                  <a:srgbClr val="00002E"/>
                </a:solidFill>
                <a:latin typeface="Arial"/>
                <a:cs typeface="Arial"/>
              </a:rPr>
              <a:t>1gþm3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638174" y="3000375"/>
            <a:ext cx="5057775" cy="1266825"/>
            <a:chOff x="638174" y="3000375"/>
            <a:chExt cx="5057775" cy="1266825"/>
          </a:xfrm>
        </p:grpSpPr>
        <p:sp>
          <p:nvSpPr>
            <p:cNvPr id="11" name="object 11" descr=""/>
            <p:cNvSpPr/>
            <p:nvPr/>
          </p:nvSpPr>
          <p:spPr>
            <a:xfrm>
              <a:off x="647700" y="3009899"/>
              <a:ext cx="5048250" cy="1247775"/>
            </a:xfrm>
            <a:custGeom>
              <a:avLst/>
              <a:gdLst/>
              <a:ahLst/>
              <a:cxnLst/>
              <a:rect l="l" t="t" r="r" b="b"/>
              <a:pathLst>
                <a:path w="5048250" h="1247775">
                  <a:moveTo>
                    <a:pt x="5048250" y="0"/>
                  </a:moveTo>
                  <a:lnTo>
                    <a:pt x="200868" y="0"/>
                  </a:lnTo>
                  <a:lnTo>
                    <a:pt x="190998" y="240"/>
                  </a:lnTo>
                  <a:lnTo>
                    <a:pt x="152049" y="6018"/>
                  </a:lnTo>
                  <a:lnTo>
                    <a:pt x="114974" y="19286"/>
                  </a:lnTo>
                  <a:lnTo>
                    <a:pt x="81199" y="39529"/>
                  </a:lnTo>
                  <a:lnTo>
                    <a:pt x="52024" y="65979"/>
                  </a:lnTo>
                  <a:lnTo>
                    <a:pt x="28571" y="97610"/>
                  </a:lnTo>
                  <a:lnTo>
                    <a:pt x="11736" y="133208"/>
                  </a:lnTo>
                  <a:lnTo>
                    <a:pt x="2170" y="171405"/>
                  </a:lnTo>
                  <a:lnTo>
                    <a:pt x="0" y="200863"/>
                  </a:lnTo>
                  <a:lnTo>
                    <a:pt x="0" y="1046911"/>
                  </a:lnTo>
                  <a:lnTo>
                    <a:pt x="3859" y="1086091"/>
                  </a:lnTo>
                  <a:lnTo>
                    <a:pt x="15289" y="1123772"/>
                  </a:lnTo>
                  <a:lnTo>
                    <a:pt x="33853" y="1158506"/>
                  </a:lnTo>
                  <a:lnTo>
                    <a:pt x="58831" y="1188935"/>
                  </a:lnTo>
                  <a:lnTo>
                    <a:pt x="89272" y="1213916"/>
                  </a:lnTo>
                  <a:lnTo>
                    <a:pt x="123998" y="1232484"/>
                  </a:lnTo>
                  <a:lnTo>
                    <a:pt x="161682" y="1243914"/>
                  </a:lnTo>
                  <a:lnTo>
                    <a:pt x="200868" y="1247775"/>
                  </a:lnTo>
                  <a:lnTo>
                    <a:pt x="5048250" y="1247775"/>
                  </a:lnTo>
                  <a:lnTo>
                    <a:pt x="5048250" y="0"/>
                  </a:lnTo>
                  <a:close/>
                </a:path>
              </a:pathLst>
            </a:custGeom>
            <a:solidFill>
              <a:srgbClr val="F3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38162" y="3000387"/>
              <a:ext cx="5057775" cy="1266825"/>
            </a:xfrm>
            <a:custGeom>
              <a:avLst/>
              <a:gdLst/>
              <a:ahLst/>
              <a:cxnLst/>
              <a:rect l="l" t="t" r="r" b="b"/>
              <a:pathLst>
                <a:path w="5057775" h="1266825">
                  <a:moveTo>
                    <a:pt x="5057775" y="0"/>
                  </a:moveTo>
                  <a:lnTo>
                    <a:pt x="210400" y="0"/>
                  </a:lnTo>
                  <a:lnTo>
                    <a:pt x="200063" y="241"/>
                  </a:lnTo>
                  <a:lnTo>
                    <a:pt x="159270" y="6299"/>
                  </a:lnTo>
                  <a:lnTo>
                    <a:pt x="120434" y="20193"/>
                  </a:lnTo>
                  <a:lnTo>
                    <a:pt x="85051" y="41402"/>
                  </a:lnTo>
                  <a:lnTo>
                    <a:pt x="61163" y="62103"/>
                  </a:lnTo>
                  <a:lnTo>
                    <a:pt x="54495" y="69100"/>
                  </a:lnTo>
                  <a:lnTo>
                    <a:pt x="29933" y="102235"/>
                  </a:lnTo>
                  <a:lnTo>
                    <a:pt x="12293" y="139522"/>
                  </a:lnTo>
                  <a:lnTo>
                    <a:pt x="2286" y="179527"/>
                  </a:lnTo>
                  <a:lnTo>
                    <a:pt x="0" y="210388"/>
                  </a:lnTo>
                  <a:lnTo>
                    <a:pt x="0" y="1056436"/>
                  </a:lnTo>
                  <a:lnTo>
                    <a:pt x="4051" y="1097470"/>
                  </a:lnTo>
                  <a:lnTo>
                    <a:pt x="16014" y="1136942"/>
                  </a:lnTo>
                  <a:lnTo>
                    <a:pt x="35458" y="1173314"/>
                  </a:lnTo>
                  <a:lnTo>
                    <a:pt x="61163" y="1204709"/>
                  </a:lnTo>
                  <a:lnTo>
                    <a:pt x="61633" y="1205204"/>
                  </a:lnTo>
                  <a:lnTo>
                    <a:pt x="93510" y="1231366"/>
                  </a:lnTo>
                  <a:lnTo>
                    <a:pt x="129882" y="1250810"/>
                  </a:lnTo>
                  <a:lnTo>
                    <a:pt x="169354" y="1262786"/>
                  </a:lnTo>
                  <a:lnTo>
                    <a:pt x="210400" y="1266825"/>
                  </a:lnTo>
                  <a:lnTo>
                    <a:pt x="5057775" y="1266825"/>
                  </a:lnTo>
                  <a:lnTo>
                    <a:pt x="5057775" y="1247775"/>
                  </a:lnTo>
                  <a:lnTo>
                    <a:pt x="210400" y="1247775"/>
                  </a:lnTo>
                  <a:lnTo>
                    <a:pt x="191554" y="1246860"/>
                  </a:lnTo>
                  <a:lnTo>
                    <a:pt x="137172" y="1233208"/>
                  </a:lnTo>
                  <a:lnTo>
                    <a:pt x="89077" y="1204404"/>
                  </a:lnTo>
                  <a:lnTo>
                    <a:pt x="75095" y="1191742"/>
                  </a:lnTo>
                  <a:lnTo>
                    <a:pt x="74739" y="1191348"/>
                  </a:lnTo>
                  <a:lnTo>
                    <a:pt x="74650" y="1191221"/>
                  </a:lnTo>
                  <a:lnTo>
                    <a:pt x="41681" y="1146708"/>
                  </a:lnTo>
                  <a:lnTo>
                    <a:pt x="22694" y="1093762"/>
                  </a:lnTo>
                  <a:lnTo>
                    <a:pt x="19050" y="1056436"/>
                  </a:lnTo>
                  <a:lnTo>
                    <a:pt x="19050" y="210388"/>
                  </a:lnTo>
                  <a:lnTo>
                    <a:pt x="27254" y="154927"/>
                  </a:lnTo>
                  <a:lnTo>
                    <a:pt x="51269" y="104063"/>
                  </a:lnTo>
                  <a:lnTo>
                    <a:pt x="74637" y="75590"/>
                  </a:lnTo>
                  <a:lnTo>
                    <a:pt x="74993" y="75209"/>
                  </a:lnTo>
                  <a:lnTo>
                    <a:pt x="120116" y="41656"/>
                  </a:lnTo>
                  <a:lnTo>
                    <a:pt x="173062" y="22682"/>
                  </a:lnTo>
                  <a:lnTo>
                    <a:pt x="210400" y="19050"/>
                  </a:lnTo>
                  <a:lnTo>
                    <a:pt x="5057775" y="19050"/>
                  </a:lnTo>
                  <a:lnTo>
                    <a:pt x="5057775" y="0"/>
                  </a:lnTo>
                  <a:close/>
                </a:path>
              </a:pathLst>
            </a:custGeom>
            <a:solidFill>
              <a:srgbClr val="008BE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096127" y="3174704"/>
            <a:ext cx="4469765" cy="8724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r" marR="30480">
              <a:lnSpc>
                <a:spcPct val="100000"/>
              </a:lnSpc>
              <a:spcBef>
                <a:spcPts val="125"/>
              </a:spcBef>
            </a:pPr>
            <a:r>
              <a:rPr dirty="0" sz="750" spc="105">
                <a:solidFill>
                  <a:srgbClr val="00002E"/>
                </a:solidFill>
                <a:latin typeface="SimSun"/>
                <a:cs typeface="SimSun"/>
              </a:rPr>
              <a:t>7</a:t>
            </a:r>
            <a:r>
              <a:rPr dirty="0" sz="1300" spc="105">
                <a:solidFill>
                  <a:srgbClr val="00002E"/>
                </a:solidFill>
                <a:latin typeface="SimSun"/>
                <a:cs typeface="SimSun"/>
              </a:rPr>
              <a:t>N</a:t>
            </a:r>
            <a:r>
              <a:rPr dirty="0" sz="750" spc="105">
                <a:solidFill>
                  <a:srgbClr val="00002E"/>
                </a:solidFill>
                <a:latin typeface="SimSun"/>
                <a:cs typeface="SimSun"/>
              </a:rPr>
              <a:t>þþ</a:t>
            </a:r>
            <a:r>
              <a:rPr dirty="0" sz="1500" spc="105">
                <a:solidFill>
                  <a:srgbClr val="00002E"/>
                </a:solidFill>
                <a:latin typeface="Times New Roman"/>
                <a:cs typeface="Times New Roman"/>
              </a:rPr>
              <a:t>þÿ</a:t>
            </a:r>
            <a:r>
              <a:rPr dirty="0" sz="1500" spc="55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750" spc="55">
                <a:solidFill>
                  <a:srgbClr val="00002E"/>
                </a:solidFill>
                <a:latin typeface="SimSun"/>
                <a:cs typeface="SimSun"/>
              </a:rPr>
              <a:t>'þ</a:t>
            </a:r>
            <a:r>
              <a:rPr dirty="0" sz="1500" spc="55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r>
              <a:rPr dirty="0" sz="1300" spc="55">
                <a:solidFill>
                  <a:srgbClr val="00002E"/>
                </a:solidFill>
                <a:latin typeface="SimSun"/>
                <a:cs typeface="SimSun"/>
              </a:rPr>
              <a:t>N</a:t>
            </a:r>
            <a:endParaRPr sz="1300">
              <a:latin typeface="SimSun"/>
              <a:cs typeface="SimSun"/>
            </a:endParaRPr>
          </a:p>
          <a:p>
            <a:pPr marL="38100" marR="30480" indent="50800">
              <a:lnSpc>
                <a:spcPct val="134600"/>
              </a:lnSpc>
              <a:spcBef>
                <a:spcPts val="635"/>
              </a:spcBef>
            </a:pPr>
            <a:r>
              <a:rPr dirty="0" sz="1300" i="1">
                <a:solidFill>
                  <a:srgbClr val="00002E"/>
                </a:solidFill>
                <a:latin typeface="Arial"/>
                <a:cs typeface="Arial"/>
              </a:rPr>
              <a:t>þi3</a:t>
            </a:r>
            <a:r>
              <a:rPr dirty="0" sz="1300" spc="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30" i="1">
                <a:solidFill>
                  <a:srgbClr val="00002E"/>
                </a:solidFill>
                <a:latin typeface="Arial"/>
                <a:cs typeface="Arial"/>
              </a:rPr>
              <a:t>cëaÿlþcþJl</a:t>
            </a:r>
            <a:r>
              <a:rPr dirty="0" sz="1300" spc="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110" i="1">
                <a:solidFill>
                  <a:srgbClr val="00002E"/>
                </a:solidFill>
                <a:latin typeface="Arial"/>
                <a:cs typeface="Arial"/>
              </a:rPr>
              <a:t>j1cmil/</a:t>
            </a:r>
            <a:r>
              <a:rPr dirty="0" sz="130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i="1">
                <a:solidFill>
                  <a:srgbClr val="00002E"/>
                </a:solidFill>
                <a:latin typeface="Arial"/>
                <a:cs typeface="Arial"/>
              </a:rPr>
              <a:t>ëþa1ÿ</a:t>
            </a:r>
            <a:r>
              <a:rPr dirty="0" sz="1300" spc="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175" i="1">
                <a:solidFill>
                  <a:srgbClr val="00002E"/>
                </a:solidFill>
                <a:latin typeface="Arial"/>
                <a:cs typeface="Arial"/>
              </a:rPr>
              <a:t>cëa1ë</a:t>
            </a:r>
            <a:r>
              <a:rPr dirty="0" sz="1300" spc="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90" i="1">
                <a:solidFill>
                  <a:srgbClr val="00002E"/>
                </a:solidFill>
                <a:latin typeface="Arial"/>
                <a:cs typeface="Arial"/>
              </a:rPr>
              <a:t>þza</a:t>
            </a:r>
            <a:r>
              <a:rPr dirty="0" sz="130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50" i="1">
                <a:solidFill>
                  <a:srgbClr val="00002E"/>
                </a:solidFill>
                <a:latin typeface="Arial"/>
                <a:cs typeface="Arial"/>
              </a:rPr>
              <a:t>þė</a:t>
            </a:r>
            <a:r>
              <a:rPr dirty="0" sz="1300" spc="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75" i="1">
                <a:solidFill>
                  <a:srgbClr val="00002E"/>
                </a:solidFill>
                <a:latin typeface="Arial"/>
                <a:cs typeface="Arial"/>
              </a:rPr>
              <a:t>ei1cÿ</a:t>
            </a:r>
            <a:r>
              <a:rPr dirty="0" sz="130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i="1">
                <a:solidFill>
                  <a:srgbClr val="00002E"/>
                </a:solidFill>
                <a:latin typeface="Arial"/>
                <a:cs typeface="Arial"/>
              </a:rPr>
              <a:t>þþaa</a:t>
            </a:r>
            <a:r>
              <a:rPr dirty="0" sz="1300" spc="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150" i="1">
                <a:solidFill>
                  <a:srgbClr val="00002E"/>
                </a:solidFill>
                <a:latin typeface="Arial"/>
                <a:cs typeface="Arial"/>
              </a:rPr>
              <a:t>61ÿ </a:t>
            </a:r>
            <a:r>
              <a:rPr dirty="0" sz="1300" spc="-25" i="1">
                <a:solidFill>
                  <a:srgbClr val="00002E"/>
                </a:solidFill>
                <a:latin typeface="Arial"/>
                <a:cs typeface="Arial"/>
              </a:rPr>
              <a:t>eþaÿ9</a:t>
            </a:r>
            <a:r>
              <a:rPr dirty="0" sz="1300" spc="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80" i="1">
                <a:solidFill>
                  <a:srgbClr val="00002E"/>
                </a:solidFill>
                <a:latin typeface="Arial"/>
                <a:cs typeface="Arial"/>
              </a:rPr>
              <a:t>eÿ3ÿ</a:t>
            </a:r>
            <a:r>
              <a:rPr dirty="0" sz="1300" spc="-6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14957" sz="1950" spc="-359" i="1">
                <a:solidFill>
                  <a:srgbClr val="00002E"/>
                </a:solidFill>
                <a:latin typeface="Arial"/>
                <a:cs typeface="Arial"/>
              </a:rPr>
              <a:t>“</a:t>
            </a:r>
            <a:r>
              <a:rPr dirty="0" sz="1300" spc="-240" i="1">
                <a:solidFill>
                  <a:srgbClr val="00002E"/>
                </a:solidFill>
                <a:latin typeface="Arial"/>
                <a:cs typeface="Arial"/>
              </a:rPr>
              <a:t>1cė9</a:t>
            </a:r>
            <a:r>
              <a:rPr dirty="0" sz="1300" spc="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240" i="1">
                <a:solidFill>
                  <a:srgbClr val="00002E"/>
                </a:solidFill>
                <a:latin typeface="Arial"/>
                <a:cs typeface="Arial"/>
              </a:rPr>
              <a:t>$ÿ</a:t>
            </a:r>
            <a:r>
              <a:rPr dirty="0" sz="1300" spc="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002E"/>
                </a:solidFill>
                <a:latin typeface="Times New Roman"/>
                <a:cs typeface="Times New Roman"/>
              </a:rPr>
              <a:t>.</a:t>
            </a:r>
            <a:r>
              <a:rPr dirty="0" sz="1300" i="1">
                <a:solidFill>
                  <a:srgbClr val="00002E"/>
                </a:solidFill>
                <a:latin typeface="Arial"/>
                <a:cs typeface="Arial"/>
              </a:rPr>
              <a:t>j1£a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i="1">
                <a:solidFill>
                  <a:srgbClr val="00002E"/>
                </a:solidFill>
                <a:latin typeface="Arial"/>
                <a:cs typeface="Arial"/>
              </a:rPr>
              <a:t>NĨ</a:t>
            </a:r>
            <a:r>
              <a:rPr dirty="0" sz="1300" spc="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50" i="1">
                <a:solidFill>
                  <a:srgbClr val="00002E"/>
                </a:solidFill>
                <a:latin typeface="Arial"/>
                <a:cs typeface="Arial"/>
              </a:rPr>
              <a:t>þė</a:t>
            </a:r>
            <a:r>
              <a:rPr dirty="0" sz="1300" spc="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90" i="1">
                <a:solidFill>
                  <a:srgbClr val="00002E"/>
                </a:solidFill>
                <a:latin typeface="Arial"/>
                <a:cs typeface="Arial"/>
              </a:rPr>
              <a:t>þcaJl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110" i="1">
                <a:solidFill>
                  <a:srgbClr val="00002E"/>
                </a:solidFill>
                <a:latin typeface="Arial"/>
                <a:cs typeface="Arial"/>
              </a:rPr>
              <a:t>ëci1£aľ9</a:t>
            </a:r>
            <a:r>
              <a:rPr dirty="0" sz="1300" spc="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160" i="1">
                <a:solidFill>
                  <a:srgbClr val="00002E"/>
                </a:solidFill>
                <a:latin typeface="Arial"/>
                <a:cs typeface="Arial"/>
              </a:rPr>
              <a:t>ëcþJ1aJl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ei3gÿ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5734049" y="4600575"/>
            <a:ext cx="5057775" cy="1266825"/>
            <a:chOff x="5734049" y="4600575"/>
            <a:chExt cx="5057775" cy="1266825"/>
          </a:xfrm>
        </p:grpSpPr>
        <p:sp>
          <p:nvSpPr>
            <p:cNvPr id="15" name="object 15" descr=""/>
            <p:cNvSpPr/>
            <p:nvPr/>
          </p:nvSpPr>
          <p:spPr>
            <a:xfrm>
              <a:off x="5734050" y="4610099"/>
              <a:ext cx="5048250" cy="1247775"/>
            </a:xfrm>
            <a:custGeom>
              <a:avLst/>
              <a:gdLst/>
              <a:ahLst/>
              <a:cxnLst/>
              <a:rect l="l" t="t" r="r" b="b"/>
              <a:pathLst>
                <a:path w="5048250" h="1247775">
                  <a:moveTo>
                    <a:pt x="4847386" y="0"/>
                  </a:moveTo>
                  <a:lnTo>
                    <a:pt x="0" y="0"/>
                  </a:lnTo>
                  <a:lnTo>
                    <a:pt x="0" y="1247776"/>
                  </a:lnTo>
                  <a:lnTo>
                    <a:pt x="4847386" y="1247776"/>
                  </a:lnTo>
                  <a:lnTo>
                    <a:pt x="4857251" y="1247532"/>
                  </a:lnTo>
                  <a:lnTo>
                    <a:pt x="4896200" y="1241751"/>
                  </a:lnTo>
                  <a:lnTo>
                    <a:pt x="4933274" y="1228483"/>
                  </a:lnTo>
                  <a:lnTo>
                    <a:pt x="4967049" y="1208239"/>
                  </a:lnTo>
                  <a:lnTo>
                    <a:pt x="4996227" y="1181791"/>
                  </a:lnTo>
                  <a:lnTo>
                    <a:pt x="5019673" y="1150163"/>
                  </a:lnTo>
                  <a:lnTo>
                    <a:pt x="5036509" y="1114563"/>
                  </a:lnTo>
                  <a:lnTo>
                    <a:pt x="5046080" y="1076367"/>
                  </a:lnTo>
                  <a:lnTo>
                    <a:pt x="5048250" y="1046908"/>
                  </a:lnTo>
                  <a:lnTo>
                    <a:pt x="5048250" y="200863"/>
                  </a:lnTo>
                  <a:lnTo>
                    <a:pt x="5044389" y="161683"/>
                  </a:lnTo>
                  <a:lnTo>
                    <a:pt x="5032959" y="124002"/>
                  </a:lnTo>
                  <a:lnTo>
                    <a:pt x="5014391" y="89268"/>
                  </a:lnTo>
                  <a:lnTo>
                    <a:pt x="4989423" y="58826"/>
                  </a:lnTo>
                  <a:lnTo>
                    <a:pt x="4958981" y="33845"/>
                  </a:lnTo>
                  <a:lnTo>
                    <a:pt x="4924247" y="15290"/>
                  </a:lnTo>
                  <a:lnTo>
                    <a:pt x="4886566" y="3860"/>
                  </a:lnTo>
                  <a:lnTo>
                    <a:pt x="4847386" y="0"/>
                  </a:lnTo>
                  <a:close/>
                </a:path>
              </a:pathLst>
            </a:custGeom>
            <a:solidFill>
              <a:srgbClr val="F3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734037" y="4600587"/>
              <a:ext cx="5057775" cy="1266825"/>
            </a:xfrm>
            <a:custGeom>
              <a:avLst/>
              <a:gdLst/>
              <a:ahLst/>
              <a:cxnLst/>
              <a:rect l="l" t="t" r="r" b="b"/>
              <a:pathLst>
                <a:path w="5057775" h="1266825">
                  <a:moveTo>
                    <a:pt x="5057775" y="210388"/>
                  </a:moveTo>
                  <a:lnTo>
                    <a:pt x="5053736" y="169341"/>
                  </a:lnTo>
                  <a:lnTo>
                    <a:pt x="5041760" y="129882"/>
                  </a:lnTo>
                  <a:lnTo>
                    <a:pt x="5022316" y="93510"/>
                  </a:lnTo>
                  <a:lnTo>
                    <a:pt x="4996612" y="62115"/>
                  </a:lnTo>
                  <a:lnTo>
                    <a:pt x="4964265" y="35458"/>
                  </a:lnTo>
                  <a:lnTo>
                    <a:pt x="4927892" y="16014"/>
                  </a:lnTo>
                  <a:lnTo>
                    <a:pt x="4888433" y="4038"/>
                  </a:lnTo>
                  <a:lnTo>
                    <a:pt x="4847387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4847387" y="19050"/>
                  </a:lnTo>
                  <a:lnTo>
                    <a:pt x="4866246" y="19951"/>
                  </a:lnTo>
                  <a:lnTo>
                    <a:pt x="4920602" y="33616"/>
                  </a:lnTo>
                  <a:lnTo>
                    <a:pt x="4968710" y="62407"/>
                  </a:lnTo>
                  <a:lnTo>
                    <a:pt x="5006505" y="104063"/>
                  </a:lnTo>
                  <a:lnTo>
                    <a:pt x="5030533" y="154927"/>
                  </a:lnTo>
                  <a:lnTo>
                    <a:pt x="5038725" y="210388"/>
                  </a:lnTo>
                  <a:lnTo>
                    <a:pt x="5038725" y="1056424"/>
                  </a:lnTo>
                  <a:lnTo>
                    <a:pt x="5030533" y="1111885"/>
                  </a:lnTo>
                  <a:lnTo>
                    <a:pt x="5006518" y="1162748"/>
                  </a:lnTo>
                  <a:lnTo>
                    <a:pt x="4983137" y="1191221"/>
                  </a:lnTo>
                  <a:lnTo>
                    <a:pt x="4982680" y="1191729"/>
                  </a:lnTo>
                  <a:lnTo>
                    <a:pt x="4937671" y="1225143"/>
                  </a:lnTo>
                  <a:lnTo>
                    <a:pt x="4884725" y="1244130"/>
                  </a:lnTo>
                  <a:lnTo>
                    <a:pt x="4847387" y="1247775"/>
                  </a:lnTo>
                  <a:lnTo>
                    <a:pt x="0" y="1247775"/>
                  </a:lnTo>
                  <a:lnTo>
                    <a:pt x="0" y="1266825"/>
                  </a:lnTo>
                  <a:lnTo>
                    <a:pt x="4847387" y="1266825"/>
                  </a:lnTo>
                  <a:lnTo>
                    <a:pt x="4857724" y="1266571"/>
                  </a:lnTo>
                  <a:lnTo>
                    <a:pt x="4898517" y="1260513"/>
                  </a:lnTo>
                  <a:lnTo>
                    <a:pt x="4937353" y="1246606"/>
                  </a:lnTo>
                  <a:lnTo>
                    <a:pt x="4972723" y="1225410"/>
                  </a:lnTo>
                  <a:lnTo>
                    <a:pt x="5003292" y="1197711"/>
                  </a:lnTo>
                  <a:lnTo>
                    <a:pt x="5027854" y="1164577"/>
                  </a:lnTo>
                  <a:lnTo>
                    <a:pt x="5045481" y="1127290"/>
                  </a:lnTo>
                  <a:lnTo>
                    <a:pt x="5055514" y="1087285"/>
                  </a:lnTo>
                  <a:lnTo>
                    <a:pt x="5057775" y="1056424"/>
                  </a:lnTo>
                  <a:lnTo>
                    <a:pt x="5057775" y="210388"/>
                  </a:lnTo>
                  <a:close/>
                </a:path>
              </a:pathLst>
            </a:custGeom>
            <a:solidFill>
              <a:srgbClr val="DA32B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5864118" y="4774903"/>
            <a:ext cx="4444365" cy="8724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300" spc="160">
                <a:solidFill>
                  <a:srgbClr val="00002E"/>
                </a:solidFill>
                <a:latin typeface="SimSun"/>
                <a:cs typeface="SimSun"/>
              </a:rPr>
              <a:t>þ</a:t>
            </a:r>
            <a:r>
              <a:rPr dirty="0" sz="1500" spc="160">
                <a:solidFill>
                  <a:srgbClr val="00002E"/>
                </a:solidFill>
                <a:latin typeface="Times New Roman"/>
                <a:cs typeface="Times New Roman"/>
              </a:rPr>
              <a:t>þÿ</a:t>
            </a:r>
            <a:r>
              <a:rPr dirty="0" sz="1300" spc="160">
                <a:solidFill>
                  <a:srgbClr val="00002E"/>
                </a:solidFill>
                <a:latin typeface="SimSun"/>
                <a:cs typeface="SimSun"/>
              </a:rPr>
              <a:t>þÿ</a:t>
            </a:r>
            <a:r>
              <a:rPr dirty="0" sz="1300" spc="-229">
                <a:solidFill>
                  <a:srgbClr val="00002E"/>
                </a:solidFill>
                <a:latin typeface="SimSun"/>
                <a:cs typeface="SimSun"/>
              </a:rPr>
              <a:t> </a:t>
            </a:r>
            <a:r>
              <a:rPr dirty="0" sz="1300" spc="210">
                <a:solidFill>
                  <a:srgbClr val="00002E"/>
                </a:solidFill>
                <a:latin typeface="SimSun"/>
                <a:cs typeface="SimSun"/>
              </a:rPr>
              <a:t>þ</a:t>
            </a:r>
            <a:r>
              <a:rPr dirty="0" sz="1500" spc="210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r>
              <a:rPr dirty="0" sz="1500" spc="45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1300" spc="-10">
                <a:solidFill>
                  <a:srgbClr val="00002E"/>
                </a:solidFill>
                <a:latin typeface="SimSun"/>
                <a:cs typeface="SimSun"/>
              </a:rPr>
              <a:t>þÿ</a:t>
            </a:r>
            <a:r>
              <a:rPr dirty="0" sz="750" spc="-10">
                <a:solidFill>
                  <a:srgbClr val="00002E"/>
                </a:solidFill>
                <a:latin typeface="SimSun"/>
                <a:cs typeface="SimSun"/>
              </a:rPr>
              <a:t>þ</a:t>
            </a:r>
            <a:r>
              <a:rPr dirty="0" sz="1300" spc="-10">
                <a:solidFill>
                  <a:srgbClr val="00002E"/>
                </a:solidFill>
                <a:latin typeface="SimSun"/>
                <a:cs typeface="SimSun"/>
              </a:rPr>
              <a:t>þþ</a:t>
            </a:r>
            <a:r>
              <a:rPr dirty="0" sz="1500" spc="-10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r>
              <a:rPr dirty="0" sz="750" spc="-10">
                <a:solidFill>
                  <a:srgbClr val="00002E"/>
                </a:solidFill>
                <a:latin typeface="SimSun"/>
                <a:cs typeface="SimSun"/>
              </a:rPr>
              <a:t>'</a:t>
            </a:r>
            <a:endParaRPr sz="750">
              <a:latin typeface="SimSun"/>
              <a:cs typeface="SimSun"/>
            </a:endParaRPr>
          </a:p>
          <a:p>
            <a:pPr marL="38100" marR="30480">
              <a:lnSpc>
                <a:spcPct val="139400"/>
              </a:lnSpc>
              <a:spcBef>
                <a:spcPts val="484"/>
              </a:spcBef>
            </a:pPr>
            <a:r>
              <a:rPr dirty="0" sz="1300" spc="-160" i="1">
                <a:solidFill>
                  <a:srgbClr val="00002E"/>
                </a:solidFill>
                <a:latin typeface="Arial"/>
                <a:cs typeface="Arial"/>
              </a:rPr>
              <a:t>ë1ė1ÿ</a:t>
            </a:r>
            <a:r>
              <a:rPr dirty="0" sz="1300" spc="-6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14957" sz="1950" spc="-337" i="1">
                <a:solidFill>
                  <a:srgbClr val="00002E"/>
                </a:solidFill>
                <a:latin typeface="Arial"/>
                <a:cs typeface="Arial"/>
              </a:rPr>
              <a:t>“</a:t>
            </a:r>
            <a:r>
              <a:rPr dirty="0" sz="1300" spc="-225" i="1">
                <a:solidFill>
                  <a:srgbClr val="00002E"/>
                </a:solidFill>
                <a:latin typeface="Arial"/>
                <a:cs typeface="Arial"/>
              </a:rPr>
              <a:t>1a1ÿ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65">
                <a:solidFill>
                  <a:srgbClr val="00002E"/>
                </a:solidFill>
                <a:latin typeface="Times New Roman"/>
                <a:cs typeface="Times New Roman"/>
              </a:rPr>
              <a:t>80</a:t>
            </a:r>
            <a:r>
              <a:rPr dirty="0" sz="1300" spc="40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1300" spc="145" i="1">
                <a:solidFill>
                  <a:srgbClr val="00002E"/>
                </a:solidFill>
                <a:latin typeface="Arial"/>
                <a:cs typeface="Arial"/>
              </a:rPr>
              <a:t>.þcal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150" i="1">
                <a:solidFill>
                  <a:srgbClr val="00002E"/>
                </a:solidFill>
                <a:latin typeface="Arial"/>
                <a:cs typeface="Arial"/>
              </a:rPr>
              <a:t>ö1cÿ</a:t>
            </a:r>
            <a:r>
              <a:rPr dirty="0" sz="1300" spc="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130" i="1">
                <a:solidFill>
                  <a:srgbClr val="00002E"/>
                </a:solidFill>
                <a:latin typeface="Arial"/>
                <a:cs typeface="Arial"/>
              </a:rPr>
              <a:t>þaÿ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75" i="1">
                <a:solidFill>
                  <a:srgbClr val="00002E"/>
                </a:solidFill>
                <a:latin typeface="Arial"/>
                <a:cs typeface="Arial"/>
              </a:rPr>
              <a:t>þ£mþa</a:t>
            </a:r>
            <a:r>
              <a:rPr dirty="0" sz="1300" spc="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50" i="1">
                <a:solidFill>
                  <a:srgbClr val="00002E"/>
                </a:solidFill>
                <a:latin typeface="Arial"/>
                <a:cs typeface="Arial"/>
              </a:rPr>
              <a:t>þė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65">
                <a:solidFill>
                  <a:srgbClr val="00002E"/>
                </a:solidFill>
                <a:latin typeface="Times New Roman"/>
                <a:cs typeface="Times New Roman"/>
              </a:rPr>
              <a:t>2003</a:t>
            </a:r>
            <a:r>
              <a:rPr dirty="0" sz="1300" spc="40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1300" spc="-114" i="1">
                <a:solidFill>
                  <a:srgbClr val="00002E"/>
                </a:solidFill>
                <a:latin typeface="Arial"/>
                <a:cs typeface="Arial"/>
              </a:rPr>
              <a:t>3þþėþi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70">
                <a:solidFill>
                  <a:srgbClr val="00002E"/>
                </a:solidFill>
                <a:latin typeface="Times New Roman"/>
                <a:cs typeface="Times New Roman"/>
              </a:rPr>
              <a:t>3</a:t>
            </a:r>
            <a:r>
              <a:rPr dirty="0" sz="1300" spc="40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1300" spc="50" i="1">
                <a:solidFill>
                  <a:srgbClr val="00002E"/>
                </a:solidFill>
                <a:latin typeface="Arial"/>
                <a:cs typeface="Arial"/>
              </a:rPr>
              <a:t>þė</a:t>
            </a:r>
            <a:r>
              <a:rPr dirty="0" sz="1300" spc="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20" i="1">
                <a:solidFill>
                  <a:srgbClr val="00002E"/>
                </a:solidFill>
                <a:latin typeface="Arial"/>
                <a:cs typeface="Arial"/>
              </a:rPr>
              <a:t>þėþi </a:t>
            </a:r>
            <a:r>
              <a:rPr dirty="0" sz="1300" spc="-50" i="1">
                <a:solidFill>
                  <a:srgbClr val="00002E"/>
                </a:solidFill>
                <a:latin typeface="Arial"/>
                <a:cs typeface="Arial"/>
              </a:rPr>
              <a:t>ëi3þþJl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40" i="1">
                <a:solidFill>
                  <a:srgbClr val="00002E"/>
                </a:solidFill>
                <a:latin typeface="Arial"/>
                <a:cs typeface="Arial"/>
              </a:rPr>
              <a:t>O3iĨ</a:t>
            </a:r>
            <a:r>
              <a:rPr dirty="0" sz="130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60" i="1">
                <a:solidFill>
                  <a:srgbClr val="00002E"/>
                </a:solidFill>
                <a:latin typeface="Arial"/>
                <a:cs typeface="Arial"/>
              </a:rPr>
              <a:t>NþJl</a:t>
            </a:r>
            <a:r>
              <a:rPr dirty="0" sz="130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120" i="1">
                <a:solidFill>
                  <a:srgbClr val="00002E"/>
                </a:solidFill>
                <a:latin typeface="Arial"/>
                <a:cs typeface="Arial"/>
              </a:rPr>
              <a:t>þė1þcJl9</a:t>
            </a:r>
            <a:r>
              <a:rPr dirty="0" sz="130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65" i="1">
                <a:solidFill>
                  <a:srgbClr val="00002E"/>
                </a:solidFill>
                <a:latin typeface="Arial"/>
                <a:cs typeface="Arial"/>
              </a:rPr>
              <a:t>þÿ/ÿl</a:t>
            </a:r>
            <a:r>
              <a:rPr dirty="0" sz="130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55" i="1">
                <a:solidFill>
                  <a:srgbClr val="00002E"/>
                </a:solidFill>
                <a:latin typeface="Arial"/>
                <a:cs typeface="Arial"/>
              </a:rPr>
              <a:t>s1ĄaJ1ÿ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8" name="object 18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0244" y="5926073"/>
            <a:ext cx="1754504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9525"/>
            <a:ext cx="11430000" cy="6429375"/>
          </a:xfrm>
          <a:custGeom>
            <a:avLst/>
            <a:gdLst/>
            <a:ahLst/>
            <a:cxnLst/>
            <a:rect l="l" t="t" r="r" b="b"/>
            <a:pathLst>
              <a:path w="11430000" h="6429375">
                <a:moveTo>
                  <a:pt x="11430000" y="0"/>
                </a:moveTo>
                <a:lnTo>
                  <a:pt x="0" y="0"/>
                </a:lnTo>
                <a:lnTo>
                  <a:pt x="0" y="6429375"/>
                </a:lnTo>
                <a:lnTo>
                  <a:pt x="11430000" y="6429375"/>
                </a:lnTo>
                <a:lnTo>
                  <a:pt x="11430000" y="0"/>
                </a:lnTo>
                <a:close/>
              </a:path>
            </a:pathLst>
          </a:custGeom>
          <a:solidFill>
            <a:srgbClr val="F3F3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08314" y="2118364"/>
            <a:ext cx="2179955" cy="5429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50" spc="365">
                <a:latin typeface="Calibri"/>
                <a:cs typeface="Calibri"/>
              </a:rPr>
              <a:t>þ</a:t>
            </a:r>
            <a:r>
              <a:rPr dirty="0" sz="2700" spc="365">
                <a:latin typeface="Sitka Display"/>
                <a:cs typeface="Sitka Display"/>
              </a:rPr>
              <a:t>þ</a:t>
            </a:r>
            <a:r>
              <a:rPr dirty="0" sz="1650" spc="365">
                <a:latin typeface="Calibri"/>
                <a:cs typeface="Calibri"/>
              </a:rPr>
              <a:t>þ</a:t>
            </a:r>
            <a:r>
              <a:rPr dirty="0" sz="3400" spc="365">
                <a:latin typeface="Lucida Sans Unicode"/>
                <a:cs typeface="Lucida Sans Unicode"/>
              </a:rPr>
              <a:t>þ</a:t>
            </a:r>
            <a:r>
              <a:rPr dirty="0" sz="2700" spc="365">
                <a:latin typeface="Sitka Display"/>
                <a:cs typeface="Sitka Display"/>
              </a:rPr>
              <a:t>þ</a:t>
            </a:r>
            <a:r>
              <a:rPr dirty="0" sz="3400" spc="365">
                <a:latin typeface="Lucida Sans Unicode"/>
                <a:cs typeface="Lucida Sans Unicode"/>
              </a:rPr>
              <a:t>ÿ</a:t>
            </a:r>
            <a:r>
              <a:rPr dirty="0" sz="1650" spc="365">
                <a:latin typeface="Calibri"/>
                <a:cs typeface="Calibri"/>
              </a:rPr>
              <a:t>'</a:t>
            </a:r>
            <a:r>
              <a:rPr dirty="0" sz="1650" spc="95">
                <a:latin typeface="Calibri"/>
                <a:cs typeface="Calibri"/>
              </a:rPr>
              <a:t>  </a:t>
            </a:r>
            <a:r>
              <a:rPr dirty="0" sz="2700" spc="325">
                <a:latin typeface="Sitka Display"/>
                <a:cs typeface="Sitka Display"/>
              </a:rPr>
              <a:t>þ</a:t>
            </a:r>
            <a:r>
              <a:rPr dirty="0" sz="1650" spc="325">
                <a:latin typeface="Calibri"/>
                <a:cs typeface="Calibri"/>
              </a:rPr>
              <a:t>ÿ7'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819123" y="3307862"/>
            <a:ext cx="2994660" cy="952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21690">
              <a:lnSpc>
                <a:spcPct val="100000"/>
              </a:lnSpc>
              <a:spcBef>
                <a:spcPts val="100"/>
              </a:spcBef>
            </a:pPr>
            <a:r>
              <a:rPr dirty="0" sz="1450" spc="310">
                <a:solidFill>
                  <a:srgbClr val="00002E"/>
                </a:solidFill>
                <a:latin typeface="SimSun"/>
                <a:cs typeface="SimSun"/>
              </a:rPr>
              <a:t>þ</a:t>
            </a:r>
            <a:r>
              <a:rPr dirty="0" sz="1000" spc="310">
                <a:solidFill>
                  <a:srgbClr val="00002E"/>
                </a:solidFill>
                <a:latin typeface="Times New Roman"/>
                <a:cs typeface="Times New Roman"/>
              </a:rPr>
              <a:t>þÿ</a:t>
            </a:r>
            <a:r>
              <a:rPr dirty="0" sz="1450" spc="310">
                <a:solidFill>
                  <a:srgbClr val="00002E"/>
                </a:solidFill>
                <a:latin typeface="SimSun"/>
                <a:cs typeface="SimSun"/>
              </a:rPr>
              <a:t>þÿ</a:t>
            </a:r>
            <a:r>
              <a:rPr dirty="0" sz="1450" spc="-260">
                <a:solidFill>
                  <a:srgbClr val="00002E"/>
                </a:solidFill>
                <a:latin typeface="SimSun"/>
                <a:cs typeface="SimSun"/>
              </a:rPr>
              <a:t> </a:t>
            </a:r>
            <a:r>
              <a:rPr dirty="0" sz="1450" spc="400">
                <a:solidFill>
                  <a:srgbClr val="00002E"/>
                </a:solidFill>
                <a:latin typeface="SimSun"/>
                <a:cs typeface="SimSun"/>
              </a:rPr>
              <a:t>þ</a:t>
            </a:r>
            <a:r>
              <a:rPr dirty="0" sz="1000" spc="400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r>
              <a:rPr dirty="0" sz="1000" spc="220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1450" spc="270">
                <a:solidFill>
                  <a:srgbClr val="00002E"/>
                </a:solidFill>
                <a:latin typeface="SimSun"/>
                <a:cs typeface="SimSun"/>
              </a:rPr>
              <a:t>N</a:t>
            </a:r>
            <a:r>
              <a:rPr dirty="0" sz="850" spc="270">
                <a:solidFill>
                  <a:srgbClr val="00002E"/>
                </a:solidFill>
                <a:latin typeface="SimSun"/>
                <a:cs typeface="SimSun"/>
              </a:rPr>
              <a:t>7þ</a:t>
            </a:r>
            <a:r>
              <a:rPr dirty="0" sz="1000" spc="270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r>
              <a:rPr dirty="0" sz="850" spc="270">
                <a:solidFill>
                  <a:srgbClr val="00002E"/>
                </a:solidFill>
                <a:latin typeface="SimSun"/>
                <a:cs typeface="SimSun"/>
              </a:rPr>
              <a:t>þÿ</a:t>
            </a:r>
            <a:r>
              <a:rPr dirty="0" sz="850" spc="45">
                <a:solidFill>
                  <a:srgbClr val="00002E"/>
                </a:solidFill>
                <a:latin typeface="SimSun"/>
                <a:cs typeface="SimSun"/>
              </a:rPr>
              <a:t> </a:t>
            </a:r>
            <a:r>
              <a:rPr dirty="0" sz="850" spc="750">
                <a:solidFill>
                  <a:srgbClr val="00002E"/>
                </a:solidFill>
                <a:latin typeface="SimSun"/>
                <a:cs typeface="SimSun"/>
              </a:rPr>
              <a:t>þ</a:t>
            </a:r>
            <a:r>
              <a:rPr dirty="0" sz="1000" spc="750">
                <a:solidFill>
                  <a:srgbClr val="00002E"/>
                </a:solidFill>
                <a:latin typeface="Times New Roman"/>
                <a:cs typeface="Times New Roman"/>
              </a:rPr>
              <a:t>þ</a:t>
            </a:r>
            <a:r>
              <a:rPr dirty="0" sz="1450" spc="750">
                <a:solidFill>
                  <a:srgbClr val="00002E"/>
                </a:solidFill>
                <a:latin typeface="SimSun"/>
                <a:cs typeface="SimSun"/>
              </a:rPr>
              <a:t>ÿ</a:t>
            </a:r>
            <a:endParaRPr sz="1450">
              <a:latin typeface="SimSun"/>
              <a:cs typeface="SimSun"/>
            </a:endParaRPr>
          </a:p>
          <a:p>
            <a:pPr marL="38100" marR="30480" indent="62230">
              <a:lnSpc>
                <a:spcPct val="133600"/>
              </a:lnSpc>
              <a:spcBef>
                <a:spcPts val="905"/>
              </a:spcBef>
            </a:pPr>
            <a:r>
              <a:rPr dirty="0" sz="1450" i="1">
                <a:solidFill>
                  <a:srgbClr val="00002E"/>
                </a:solidFill>
                <a:latin typeface="Arial"/>
                <a:cs typeface="Arial"/>
              </a:rPr>
              <a:t>þ£mþi</a:t>
            </a:r>
            <a:r>
              <a:rPr dirty="0" sz="1450" spc="1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35" i="1">
                <a:solidFill>
                  <a:srgbClr val="00002E"/>
                </a:solidFill>
                <a:latin typeface="Arial"/>
                <a:cs typeface="Arial"/>
              </a:rPr>
              <a:t>ö/1ÿ</a:t>
            </a:r>
            <a:r>
              <a:rPr dirty="0" sz="145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50" i="1">
                <a:solidFill>
                  <a:srgbClr val="00002E"/>
                </a:solidFill>
                <a:latin typeface="Arial"/>
                <a:cs typeface="Arial"/>
              </a:rPr>
              <a:t>þė</a:t>
            </a:r>
            <a:r>
              <a:rPr dirty="0" sz="145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200" i="1">
                <a:solidFill>
                  <a:srgbClr val="00002E"/>
                </a:solidFill>
                <a:latin typeface="Arial"/>
                <a:cs typeface="Arial"/>
              </a:rPr>
              <a:t>N31SþcJl</a:t>
            </a:r>
            <a:r>
              <a:rPr dirty="0" sz="1450" spc="2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240" i="1">
                <a:solidFill>
                  <a:srgbClr val="00002E"/>
                </a:solidFill>
                <a:latin typeface="Arial"/>
                <a:cs typeface="Arial"/>
              </a:rPr>
              <a:t>þąiJl</a:t>
            </a:r>
            <a:r>
              <a:rPr dirty="0" sz="1450" spc="1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25" i="1">
                <a:solidFill>
                  <a:srgbClr val="00002E"/>
                </a:solidFill>
                <a:latin typeface="Arial"/>
                <a:cs typeface="Arial"/>
              </a:rPr>
              <a:t>þ</a:t>
            </a:r>
            <a:r>
              <a:rPr dirty="0" sz="1450" spc="-30" i="1">
                <a:solidFill>
                  <a:srgbClr val="00002E"/>
                </a:solidFill>
                <a:latin typeface="Arial"/>
                <a:cs typeface="Arial"/>
              </a:rPr>
              <a:t>c</a:t>
            </a:r>
            <a:r>
              <a:rPr dirty="0" sz="1450" spc="-700" i="1">
                <a:solidFill>
                  <a:srgbClr val="00002E"/>
                </a:solidFill>
                <a:latin typeface="Arial"/>
                <a:cs typeface="Arial"/>
              </a:rPr>
              <a:t>c</a:t>
            </a:r>
            <a:r>
              <a:rPr dirty="0" baseline="1915" sz="2175" spc="-1702" i="1">
                <a:solidFill>
                  <a:srgbClr val="00002E"/>
                </a:solidFill>
                <a:latin typeface="Arial"/>
                <a:cs typeface="Arial"/>
              </a:rPr>
              <a:t>O</a:t>
            </a:r>
            <a:r>
              <a:rPr dirty="0" baseline="1915" sz="2175" spc="209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25" i="1">
                <a:solidFill>
                  <a:srgbClr val="00002E"/>
                </a:solidFill>
                <a:latin typeface="Arial"/>
                <a:cs typeface="Arial"/>
              </a:rPr>
              <a:t>ėl </a:t>
            </a:r>
            <a:r>
              <a:rPr dirty="0" sz="1450" spc="-210" i="1">
                <a:solidFill>
                  <a:srgbClr val="00002E"/>
                </a:solidFill>
                <a:latin typeface="Arial"/>
                <a:cs typeface="Arial"/>
              </a:rPr>
              <a:t>ol3SþJ</a:t>
            </a:r>
            <a:r>
              <a:rPr dirty="0" sz="1450" spc="-7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15325" sz="2175" spc="-322" i="1">
                <a:solidFill>
                  <a:srgbClr val="00002E"/>
                </a:solidFill>
                <a:latin typeface="Arial"/>
                <a:cs typeface="Arial"/>
              </a:rPr>
              <a:t>“</a:t>
            </a:r>
            <a:r>
              <a:rPr dirty="0" sz="1450" spc="-215" i="1">
                <a:solidFill>
                  <a:srgbClr val="00002E"/>
                </a:solidFill>
                <a:latin typeface="Arial"/>
                <a:cs typeface="Arial"/>
              </a:rPr>
              <a:t>1cÿ</a:t>
            </a:r>
            <a:r>
              <a:rPr dirty="0" sz="1450" spc="-6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15325" sz="2175" spc="-315" i="1">
                <a:solidFill>
                  <a:srgbClr val="00002E"/>
                </a:solidFill>
                <a:latin typeface="Arial"/>
                <a:cs typeface="Arial"/>
              </a:rPr>
              <a:t>“</a:t>
            </a:r>
            <a:r>
              <a:rPr dirty="0" sz="1450" spc="-210" i="1">
                <a:solidFill>
                  <a:srgbClr val="00002E"/>
                </a:solidFill>
                <a:latin typeface="Arial"/>
                <a:cs typeface="Arial"/>
              </a:rPr>
              <a:t>lþa3</a:t>
            </a:r>
            <a:r>
              <a:rPr dirty="0" sz="1450" spc="1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145" i="1">
                <a:solidFill>
                  <a:srgbClr val="00002E"/>
                </a:solidFill>
                <a:latin typeface="Arial"/>
                <a:cs typeface="Arial"/>
              </a:rPr>
              <a:t>þþþcJ</a:t>
            </a:r>
            <a:r>
              <a:rPr dirty="0" sz="1450" spc="1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i="1">
                <a:solidFill>
                  <a:srgbClr val="00002E"/>
                </a:solidFill>
                <a:latin typeface="Arial"/>
                <a:cs typeface="Arial"/>
              </a:rPr>
              <a:t>c</a:t>
            </a:r>
            <a:r>
              <a:rPr dirty="0" sz="1450">
                <a:solidFill>
                  <a:srgbClr val="00002E"/>
                </a:solidFill>
                <a:latin typeface="Times New Roman"/>
                <a:cs typeface="Times New Roman"/>
              </a:rPr>
              <a:t>2013</a:t>
            </a:r>
            <a:r>
              <a:rPr dirty="0" sz="1450" spc="55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1450" spc="-140" i="1">
                <a:solidFill>
                  <a:srgbClr val="00002E"/>
                </a:solidFill>
                <a:latin typeface="Arial"/>
                <a:cs typeface="Arial"/>
              </a:rPr>
              <a:t>y1ÿ</a:t>
            </a:r>
            <a:r>
              <a:rPr dirty="0" sz="1450" spc="1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90" i="1">
                <a:solidFill>
                  <a:srgbClr val="00002E"/>
                </a:solidFill>
                <a:latin typeface="Arial"/>
                <a:cs typeface="Arial"/>
              </a:rPr>
              <a:t>þ£mþþÿ</a:t>
            </a:r>
            <a:endParaRPr sz="14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288768" y="3307862"/>
            <a:ext cx="3073400" cy="952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82344">
              <a:lnSpc>
                <a:spcPct val="100000"/>
              </a:lnSpc>
              <a:spcBef>
                <a:spcPts val="100"/>
              </a:spcBef>
            </a:pPr>
            <a:r>
              <a:rPr dirty="0" sz="1000" spc="310">
                <a:solidFill>
                  <a:srgbClr val="00002E"/>
                </a:solidFill>
                <a:latin typeface="Times New Roman"/>
                <a:cs typeface="Times New Roman"/>
              </a:rPr>
              <a:t>7</a:t>
            </a:r>
            <a:r>
              <a:rPr dirty="0" sz="850" spc="310">
                <a:solidFill>
                  <a:srgbClr val="00002E"/>
                </a:solidFill>
                <a:latin typeface="SimSun"/>
                <a:cs typeface="SimSun"/>
              </a:rPr>
              <a:t>7'þ</a:t>
            </a:r>
            <a:r>
              <a:rPr dirty="0" sz="1450" spc="310">
                <a:solidFill>
                  <a:srgbClr val="00002E"/>
                </a:solidFill>
                <a:latin typeface="SimSun"/>
                <a:cs typeface="SimSun"/>
              </a:rPr>
              <a:t>þ</a:t>
            </a:r>
            <a:r>
              <a:rPr dirty="0" sz="1000" spc="310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r>
              <a:rPr dirty="0" sz="850" spc="310">
                <a:solidFill>
                  <a:srgbClr val="00002E"/>
                </a:solidFill>
                <a:latin typeface="SimSun"/>
                <a:cs typeface="SimSun"/>
              </a:rPr>
              <a:t>'</a:t>
            </a:r>
            <a:r>
              <a:rPr dirty="0" sz="1450" spc="310">
                <a:solidFill>
                  <a:srgbClr val="00002E"/>
                </a:solidFill>
                <a:latin typeface="SimSun"/>
                <a:cs typeface="SimSun"/>
              </a:rPr>
              <a:t>N</a:t>
            </a:r>
            <a:r>
              <a:rPr dirty="0" sz="1450" spc="-265">
                <a:solidFill>
                  <a:srgbClr val="00002E"/>
                </a:solidFill>
                <a:latin typeface="SimSun"/>
                <a:cs typeface="SimSun"/>
              </a:rPr>
              <a:t> </a:t>
            </a:r>
            <a:r>
              <a:rPr dirty="0" sz="850" spc="325">
                <a:solidFill>
                  <a:srgbClr val="00002E"/>
                </a:solidFill>
                <a:latin typeface="SimSun"/>
                <a:cs typeface="SimSun"/>
              </a:rPr>
              <a:t>.þ</a:t>
            </a:r>
            <a:r>
              <a:rPr dirty="0" sz="1000" spc="325">
                <a:solidFill>
                  <a:srgbClr val="00002E"/>
                </a:solidFill>
                <a:latin typeface="Times New Roman"/>
                <a:cs typeface="Times New Roman"/>
              </a:rPr>
              <a:t>þ</a:t>
            </a:r>
            <a:r>
              <a:rPr dirty="0" sz="1450" spc="325">
                <a:solidFill>
                  <a:srgbClr val="00002E"/>
                </a:solidFill>
                <a:latin typeface="SimSun"/>
                <a:cs typeface="SimSun"/>
              </a:rPr>
              <a:t>ÿ</a:t>
            </a:r>
            <a:r>
              <a:rPr dirty="0" sz="850" spc="325">
                <a:solidFill>
                  <a:srgbClr val="00002E"/>
                </a:solidFill>
                <a:latin typeface="SimSun"/>
                <a:cs typeface="SimSun"/>
              </a:rPr>
              <a:t>þþ</a:t>
            </a:r>
            <a:r>
              <a:rPr dirty="0" sz="1000" spc="325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r>
              <a:rPr dirty="0" sz="850" spc="325">
                <a:solidFill>
                  <a:srgbClr val="00002E"/>
                </a:solidFill>
                <a:latin typeface="SimSun"/>
                <a:cs typeface="SimSun"/>
              </a:rPr>
              <a:t>'</a:t>
            </a:r>
            <a:r>
              <a:rPr dirty="0" sz="850" spc="35">
                <a:solidFill>
                  <a:srgbClr val="00002E"/>
                </a:solidFill>
                <a:latin typeface="SimSun"/>
                <a:cs typeface="SimSun"/>
              </a:rPr>
              <a:t> </a:t>
            </a:r>
            <a:r>
              <a:rPr dirty="0" sz="1450" spc="375">
                <a:solidFill>
                  <a:srgbClr val="00002E"/>
                </a:solidFill>
                <a:latin typeface="SimSun"/>
                <a:cs typeface="SimSun"/>
              </a:rPr>
              <a:t>þ</a:t>
            </a:r>
            <a:r>
              <a:rPr dirty="0" sz="1000" spc="375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endParaRPr sz="1000">
              <a:latin typeface="Times New Roman"/>
              <a:cs typeface="Times New Roman"/>
            </a:endParaRPr>
          </a:p>
          <a:p>
            <a:pPr marL="38100" marR="30480" indent="205104">
              <a:lnSpc>
                <a:spcPct val="133600"/>
              </a:lnSpc>
              <a:spcBef>
                <a:spcPts val="905"/>
              </a:spcBef>
            </a:pPr>
            <a:r>
              <a:rPr dirty="0" sz="1450" spc="330" i="1">
                <a:solidFill>
                  <a:srgbClr val="00002E"/>
                </a:solidFill>
                <a:latin typeface="Arial"/>
                <a:cs typeface="Arial"/>
              </a:rPr>
              <a:t>yľ</a:t>
            </a:r>
            <a:r>
              <a:rPr dirty="0" sz="145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55" i="1">
                <a:solidFill>
                  <a:srgbClr val="00002E"/>
                </a:solidFill>
                <a:latin typeface="Arial"/>
                <a:cs typeface="Arial"/>
              </a:rPr>
              <a:t>þÿ</a:t>
            </a:r>
            <a:r>
              <a:rPr dirty="0" sz="1450" spc="-50" i="1">
                <a:solidFill>
                  <a:srgbClr val="00002E"/>
                </a:solidFill>
                <a:latin typeface="Arial"/>
                <a:cs typeface="Arial"/>
              </a:rPr>
              <a:t>3</a:t>
            </a:r>
            <a:r>
              <a:rPr dirty="0" sz="1450" spc="-100" i="1">
                <a:solidFill>
                  <a:srgbClr val="00002E"/>
                </a:solidFill>
                <a:latin typeface="Arial"/>
                <a:cs typeface="Arial"/>
              </a:rPr>
              <a:t>c</a:t>
            </a:r>
            <a:r>
              <a:rPr dirty="0" baseline="7662" sz="2175" spc="-1702" i="1">
                <a:solidFill>
                  <a:srgbClr val="00002E"/>
                </a:solidFill>
                <a:latin typeface="Arial"/>
                <a:cs typeface="Arial"/>
              </a:rPr>
              <a:t>O</a:t>
            </a:r>
            <a:r>
              <a:rPr dirty="0" sz="1450" spc="-55" i="1">
                <a:solidFill>
                  <a:srgbClr val="00002E"/>
                </a:solidFill>
                <a:latin typeface="Arial"/>
                <a:cs typeface="Arial"/>
              </a:rPr>
              <a:t>i</a:t>
            </a:r>
            <a:r>
              <a:rPr dirty="0" sz="1450" spc="-50" i="1">
                <a:solidFill>
                  <a:srgbClr val="00002E"/>
                </a:solidFill>
                <a:latin typeface="Arial"/>
                <a:cs typeface="Arial"/>
              </a:rPr>
              <a:t>9</a:t>
            </a:r>
            <a:r>
              <a:rPr dirty="0" sz="145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i="1">
                <a:solidFill>
                  <a:srgbClr val="00002E"/>
                </a:solidFill>
                <a:latin typeface="Arial"/>
                <a:cs typeface="Arial"/>
              </a:rPr>
              <a:t>.1aa1þJl</a:t>
            </a:r>
            <a:r>
              <a:rPr dirty="0" sz="145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50" i="1">
                <a:solidFill>
                  <a:srgbClr val="00002E"/>
                </a:solidFill>
                <a:latin typeface="Arial"/>
                <a:cs typeface="Arial"/>
              </a:rPr>
              <a:t>þė</a:t>
            </a:r>
            <a:r>
              <a:rPr dirty="0" sz="145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150" i="1">
                <a:solidFill>
                  <a:srgbClr val="00002E"/>
                </a:solidFill>
                <a:latin typeface="Arial"/>
                <a:cs typeface="Arial"/>
              </a:rPr>
              <a:t>eJ1þÿĨ</a:t>
            </a:r>
            <a:r>
              <a:rPr dirty="0" sz="145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315" i="1">
                <a:solidFill>
                  <a:srgbClr val="00002E"/>
                </a:solidFill>
                <a:latin typeface="Arial"/>
                <a:cs typeface="Arial"/>
              </a:rPr>
              <a:t>7</a:t>
            </a:r>
            <a:r>
              <a:rPr dirty="0" sz="1450" spc="-484" i="1">
                <a:solidFill>
                  <a:srgbClr val="00002E"/>
                </a:solidFill>
                <a:latin typeface="Arial"/>
                <a:cs typeface="Arial"/>
              </a:rPr>
              <a:t>3</a:t>
            </a:r>
            <a:r>
              <a:rPr dirty="0" baseline="-5747" sz="2175" spc="-1552" i="1">
                <a:solidFill>
                  <a:srgbClr val="00002E"/>
                </a:solidFill>
                <a:latin typeface="Arial"/>
                <a:cs typeface="Arial"/>
              </a:rPr>
              <a:t>W</a:t>
            </a:r>
            <a:r>
              <a:rPr dirty="0" baseline="-5747" sz="2175" spc="209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40" i="1">
                <a:solidFill>
                  <a:srgbClr val="00002E"/>
                </a:solidFill>
                <a:latin typeface="Arial"/>
                <a:cs typeface="Arial"/>
              </a:rPr>
              <a:t>þ</a:t>
            </a:r>
            <a:r>
              <a:rPr dirty="0" baseline="7662" sz="2175" spc="-1627" i="1">
                <a:solidFill>
                  <a:srgbClr val="00002E"/>
                </a:solidFill>
                <a:latin typeface="Arial"/>
                <a:cs typeface="Arial"/>
              </a:rPr>
              <a:t>O</a:t>
            </a:r>
            <a:r>
              <a:rPr dirty="0" sz="1450" i="1">
                <a:solidFill>
                  <a:srgbClr val="00002E"/>
                </a:solidFill>
                <a:latin typeface="Arial"/>
                <a:cs typeface="Arial"/>
              </a:rPr>
              <a:t>i</a:t>
            </a:r>
            <a:r>
              <a:rPr dirty="0" sz="1450" spc="-120" i="1">
                <a:solidFill>
                  <a:srgbClr val="00002E"/>
                </a:solidFill>
                <a:latin typeface="Arial"/>
                <a:cs typeface="Arial"/>
              </a:rPr>
              <a:t> N3£þJl</a:t>
            </a:r>
            <a:r>
              <a:rPr dirty="0" sz="145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i="1">
                <a:solidFill>
                  <a:srgbClr val="00002E"/>
                </a:solidFill>
                <a:latin typeface="Arial"/>
                <a:cs typeface="Arial"/>
              </a:rPr>
              <a:t>o3þþÿ</a:t>
            </a:r>
            <a:r>
              <a:rPr dirty="0" sz="145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400" i="1">
                <a:solidFill>
                  <a:srgbClr val="00002E"/>
                </a:solidFill>
                <a:latin typeface="Arial"/>
                <a:cs typeface="Arial"/>
              </a:rPr>
              <a:t>yÿ</a:t>
            </a:r>
            <a:r>
              <a:rPr dirty="0" sz="145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690" i="1">
                <a:solidFill>
                  <a:srgbClr val="00002E"/>
                </a:solidFill>
                <a:latin typeface="Arial"/>
                <a:cs typeface="Arial"/>
              </a:rPr>
              <a:t>ë</a:t>
            </a:r>
            <a:r>
              <a:rPr dirty="0" baseline="15325" sz="2175" spc="-1035" i="1">
                <a:solidFill>
                  <a:srgbClr val="00002E"/>
                </a:solidFill>
                <a:latin typeface="Arial"/>
                <a:cs typeface="Arial"/>
              </a:rPr>
              <a:t>“</a:t>
            </a:r>
            <a:r>
              <a:rPr dirty="0" baseline="15325" sz="2175" spc="30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25" i="1">
                <a:solidFill>
                  <a:srgbClr val="00002E"/>
                </a:solidFill>
                <a:latin typeface="Arial"/>
                <a:cs typeface="Arial"/>
              </a:rPr>
              <a:t>þė1za</a:t>
            </a:r>
            <a:r>
              <a:rPr dirty="0" sz="145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75" i="1">
                <a:solidFill>
                  <a:srgbClr val="00002E"/>
                </a:solidFill>
                <a:latin typeface="Arial"/>
                <a:cs typeface="Arial"/>
              </a:rPr>
              <a:t>cöþiþÿ</a:t>
            </a:r>
            <a:r>
              <a:rPr dirty="0" sz="145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40" i="1">
                <a:solidFill>
                  <a:srgbClr val="00002E"/>
                </a:solidFill>
                <a:latin typeface="Arial"/>
                <a:cs typeface="Arial"/>
              </a:rPr>
              <a:t>.1ȧJ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60350" y="3307862"/>
            <a:ext cx="3150870" cy="952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36345">
              <a:lnSpc>
                <a:spcPct val="100000"/>
              </a:lnSpc>
              <a:spcBef>
                <a:spcPts val="100"/>
              </a:spcBef>
            </a:pPr>
            <a:r>
              <a:rPr dirty="0" sz="850" spc="180">
                <a:solidFill>
                  <a:srgbClr val="00002E"/>
                </a:solidFill>
                <a:latin typeface="SimSun"/>
                <a:cs typeface="SimSun"/>
              </a:rPr>
              <a:t>þ</a:t>
            </a:r>
            <a:r>
              <a:rPr dirty="0" sz="1000" spc="180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r>
              <a:rPr dirty="0" sz="850" spc="180">
                <a:solidFill>
                  <a:srgbClr val="00002E"/>
                </a:solidFill>
                <a:latin typeface="SimSun"/>
                <a:cs typeface="SimSun"/>
              </a:rPr>
              <a:t>þþ</a:t>
            </a:r>
            <a:r>
              <a:rPr dirty="0" sz="1000" spc="180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r>
              <a:rPr dirty="0" sz="850" spc="180">
                <a:solidFill>
                  <a:srgbClr val="00002E"/>
                </a:solidFill>
                <a:latin typeface="SimSun"/>
                <a:cs typeface="SimSun"/>
              </a:rPr>
              <a:t>'</a:t>
            </a:r>
            <a:r>
              <a:rPr dirty="0" sz="850" spc="55">
                <a:solidFill>
                  <a:srgbClr val="00002E"/>
                </a:solidFill>
                <a:latin typeface="SimSun"/>
                <a:cs typeface="SimSun"/>
              </a:rPr>
              <a:t> </a:t>
            </a:r>
            <a:r>
              <a:rPr dirty="0" sz="1450" spc="345">
                <a:solidFill>
                  <a:srgbClr val="00002E"/>
                </a:solidFill>
                <a:latin typeface="SimSun"/>
                <a:cs typeface="SimSun"/>
              </a:rPr>
              <a:t>F</a:t>
            </a:r>
            <a:r>
              <a:rPr dirty="0" sz="850" spc="345">
                <a:solidFill>
                  <a:srgbClr val="00002E"/>
                </a:solidFill>
                <a:latin typeface="SimSun"/>
                <a:cs typeface="SimSun"/>
              </a:rPr>
              <a:t>þþ</a:t>
            </a:r>
            <a:r>
              <a:rPr dirty="0" sz="1000" spc="345">
                <a:solidFill>
                  <a:srgbClr val="00002E"/>
                </a:solidFill>
                <a:latin typeface="Times New Roman"/>
                <a:cs typeface="Times New Roman"/>
              </a:rPr>
              <a:t>þÿ</a:t>
            </a:r>
            <a:r>
              <a:rPr dirty="0" sz="850" spc="345">
                <a:solidFill>
                  <a:srgbClr val="00002E"/>
                </a:solidFill>
                <a:latin typeface="SimSun"/>
                <a:cs typeface="SimSun"/>
              </a:rPr>
              <a:t>'/</a:t>
            </a:r>
            <a:r>
              <a:rPr dirty="0" sz="850" spc="55">
                <a:solidFill>
                  <a:srgbClr val="00002E"/>
                </a:solidFill>
                <a:latin typeface="SimSun"/>
                <a:cs typeface="SimSun"/>
              </a:rPr>
              <a:t> </a:t>
            </a:r>
            <a:r>
              <a:rPr dirty="0" sz="850" spc="780">
                <a:solidFill>
                  <a:srgbClr val="00002E"/>
                </a:solidFill>
                <a:latin typeface="SimSun"/>
                <a:cs typeface="SimSun"/>
              </a:rPr>
              <a:t>.</a:t>
            </a:r>
            <a:r>
              <a:rPr dirty="0" sz="1450" spc="780">
                <a:solidFill>
                  <a:srgbClr val="00002E"/>
                </a:solidFill>
                <a:latin typeface="SimSun"/>
                <a:cs typeface="SimSun"/>
              </a:rPr>
              <a:t>þ</a:t>
            </a:r>
            <a:r>
              <a:rPr dirty="0" sz="1000" spc="780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endParaRPr sz="1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565"/>
              </a:spcBef>
            </a:pPr>
            <a:r>
              <a:rPr dirty="0" baseline="3831" sz="2175" spc="-240" i="1">
                <a:solidFill>
                  <a:srgbClr val="00002E"/>
                </a:solidFill>
                <a:latin typeface="Arial"/>
                <a:cs typeface="Arial"/>
              </a:rPr>
              <a:t>ëiþg1J</a:t>
            </a:r>
            <a:r>
              <a:rPr dirty="0" baseline="3831" sz="2175" spc="-6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17241" sz="2175" spc="-315" i="1">
                <a:solidFill>
                  <a:srgbClr val="00002E"/>
                </a:solidFill>
                <a:latin typeface="Arial"/>
                <a:cs typeface="Arial"/>
              </a:rPr>
              <a:t>“</a:t>
            </a:r>
            <a:r>
              <a:rPr dirty="0" baseline="3831" sz="2175" spc="-315" i="1">
                <a:solidFill>
                  <a:srgbClr val="00002E"/>
                </a:solidFill>
                <a:latin typeface="Arial"/>
                <a:cs typeface="Arial"/>
              </a:rPr>
              <a:t>lþa39</a:t>
            </a:r>
            <a:r>
              <a:rPr dirty="0" baseline="3831" sz="2175" spc="7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3831" sz="2175" i="1">
                <a:solidFill>
                  <a:srgbClr val="00002E"/>
                </a:solidFill>
                <a:latin typeface="Arial"/>
                <a:cs typeface="Arial"/>
              </a:rPr>
              <a:t>j1cmilþJ</a:t>
            </a:r>
            <a:r>
              <a:rPr dirty="0" baseline="3831" sz="2175" spc="7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3831" sz="2175" spc="104" i="1">
                <a:solidFill>
                  <a:srgbClr val="00002E"/>
                </a:solidFill>
                <a:latin typeface="Arial"/>
                <a:cs typeface="Arial"/>
              </a:rPr>
              <a:t>þÿ/ÿl</a:t>
            </a:r>
            <a:r>
              <a:rPr dirty="0" baseline="3831" sz="2175" spc="7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3831" sz="2175" spc="345" i="1">
                <a:solidFill>
                  <a:srgbClr val="00002E"/>
                </a:solidFill>
                <a:latin typeface="Arial"/>
                <a:cs typeface="Arial"/>
              </a:rPr>
              <a:t>.þąJl</a:t>
            </a:r>
            <a:r>
              <a:rPr dirty="0" baseline="3831" sz="2175" spc="67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3831" sz="2175" spc="-179" i="1">
                <a:solidFill>
                  <a:srgbClr val="00002E"/>
                </a:solidFill>
                <a:latin typeface="Arial"/>
                <a:cs typeface="Arial"/>
              </a:rPr>
              <a:t>3</a:t>
            </a:r>
            <a:r>
              <a:rPr dirty="0" baseline="3831" sz="2175" spc="-195" i="1">
                <a:solidFill>
                  <a:srgbClr val="00002E"/>
                </a:solidFill>
                <a:latin typeface="Arial"/>
                <a:cs typeface="Arial"/>
              </a:rPr>
              <a:t>þc</a:t>
            </a:r>
            <a:r>
              <a:rPr dirty="0" baseline="3831" sz="2175" spc="-247" i="1">
                <a:solidFill>
                  <a:srgbClr val="00002E"/>
                </a:solidFill>
                <a:latin typeface="Arial"/>
                <a:cs typeface="Arial"/>
              </a:rPr>
              <a:t>a</a:t>
            </a:r>
            <a:r>
              <a:rPr dirty="0" sz="1450" spc="-1200" i="1">
                <a:solidFill>
                  <a:srgbClr val="00002E"/>
                </a:solidFill>
                <a:latin typeface="Arial"/>
                <a:cs typeface="Arial"/>
              </a:rPr>
              <a:t>O</a:t>
            </a:r>
            <a:r>
              <a:rPr dirty="0" baseline="3831" sz="2175" spc="-179" i="1">
                <a:solidFill>
                  <a:srgbClr val="00002E"/>
                </a:solidFill>
                <a:latin typeface="Arial"/>
                <a:cs typeface="Arial"/>
              </a:rPr>
              <a:t>i</a:t>
            </a:r>
            <a:endParaRPr baseline="3831" sz="2175">
              <a:latin typeface="Arial"/>
              <a:cs typeface="Arial"/>
            </a:endParaRPr>
          </a:p>
          <a:p>
            <a:pPr marL="1161415">
              <a:lnSpc>
                <a:spcPct val="100000"/>
              </a:lnSpc>
              <a:spcBef>
                <a:spcPts val="505"/>
              </a:spcBef>
            </a:pPr>
            <a:r>
              <a:rPr dirty="0" sz="1450" spc="-195" i="1">
                <a:solidFill>
                  <a:srgbClr val="00002E"/>
                </a:solidFill>
                <a:latin typeface="Arial"/>
                <a:cs typeface="Arial"/>
              </a:rPr>
              <a:t>þJ1aJl</a:t>
            </a:r>
            <a:r>
              <a:rPr dirty="0" sz="1450" spc="2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50" i="1">
                <a:solidFill>
                  <a:srgbClr val="00002E"/>
                </a:solidFill>
                <a:latin typeface="Arial"/>
                <a:cs typeface="Arial"/>
              </a:rPr>
              <a:t>þė</a:t>
            </a:r>
            <a:r>
              <a:rPr dirty="0" sz="1450" spc="1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105" i="1">
                <a:solidFill>
                  <a:srgbClr val="00002E"/>
                </a:solidFill>
                <a:latin typeface="Arial"/>
                <a:cs typeface="Arial"/>
              </a:rPr>
              <a:t>ëij1ëþþJl</a:t>
            </a:r>
            <a:r>
              <a:rPr dirty="0" sz="1450" spc="2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130" i="1">
                <a:solidFill>
                  <a:srgbClr val="00002E"/>
                </a:solidFill>
                <a:latin typeface="Arial"/>
                <a:cs typeface="Arial"/>
              </a:rPr>
              <a:t>ëcė1þcJl</a:t>
            </a:r>
            <a:endParaRPr sz="1450">
              <a:latin typeface="Arial"/>
              <a:cs typeface="Arial"/>
            </a:endParaRPr>
          </a:p>
        </p:txBody>
      </p:sp>
      <p:pic>
        <p:nvPicPr>
          <p:cNvPr id="7" name="object 7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0244" y="5926073"/>
            <a:ext cx="1754504" cy="419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dcterms:created xsi:type="dcterms:W3CDTF">2025-11-29T15:08:32Z</dcterms:created>
  <dcterms:modified xsi:type="dcterms:W3CDTF">2025-11-29T15:08:32Z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2025-11-29T00:00:00Z</vt:filetime>
  </property>
  <property fmtid="{D5CDD505-2E9C-101B-9397-08002B2CF9AE}" pid="3" name="Creator">
    <vt:lpwstr>pdf-lib (https://github.com/Hopding/pdf-lib)</vt:lpwstr>
  </property>
  <property fmtid="{D5CDD505-2E9C-101B-9397-08002B2CF9AE}" pid="4" name="LastSaved">
    <vt:filetime>2025-11-29T00:00:00Z</vt:filetime>
  </property>
  <property fmtid="{D5CDD505-2E9C-101B-9397-08002B2CF9AE}" pid="5" name="Producer">
    <vt:lpwstr>GPL Ghostscript 9.56.1</vt:lpwstr>
  </property>
</Properties>
</file>