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6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117268"/>
            <a:ext cx="8940799" cy="1229138"/>
          </a:xfrm>
        </p:spPr>
        <p:txBody>
          <a:bodyPr/>
          <a:lstStyle/>
          <a:p>
            <a:r>
              <a:t>🌟 مشروع عن مقامات الصحابة في الأردن 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إعداد: زيد الأنصاري 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📚 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يُعتبر الأردن من أبرز البلدان التي تضم مقامات لعدد من الصحابة الذين شاركوا في نشر الإسلام ❤️.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🕌 مقام جعفر بن أبي طالب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📍 يقع في الكرك – المزار الجنوبي</a:t>
            </a:r>
          </a:p>
          <a:p>
            <a:pPr algn="r" rtl="1"/>
            <a:r>
              <a:t>🗡️ أحد شهداء معركة مؤتة العظيمة.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FF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🕌 مقام زيد بن حارثة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📍 المزار الجنوبي – الكرك</a:t>
            </a:r>
          </a:p>
          <a:p>
            <a:pPr algn="r" rtl="1"/>
            <a:r>
              <a:t>💥 القائد الأول في معركة مؤتة واستشهد فيها.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🕌 مقام عبد الله بن رواحة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📍 ثالث قادة معركة مؤتة</a:t>
            </a:r>
          </a:p>
          <a:p>
            <a:pPr algn="r" rtl="1"/>
            <a:r>
              <a:t>🔥 صاحب البيعة والشجاعة والإيمان.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🕌 مقام ضرار بن الأزور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📍 السلط – البلقاء</a:t>
            </a:r>
          </a:p>
          <a:p>
            <a:pPr algn="r" rtl="1"/>
            <a:r>
              <a:t>⚔️ أحد أشهر المحاربين في صدر الإسلام.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E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⭐ أهمية المقامات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✨ تُخلّد التاريخ الإسلامي</a:t>
            </a:r>
          </a:p>
          <a:p>
            <a:pPr algn="r" rtl="1"/>
            <a:r>
              <a:t>✨ تعزز الهوية الدينية</a:t>
            </a:r>
          </a:p>
          <a:p>
            <a:pPr algn="r" rtl="1"/>
            <a:r>
              <a:t>✨ تُعد وجهة تعليمية وثقافية مهمة.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8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🔚 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t>مقامات الصحابة ليست مجرد أماكن، بل دروس في التضحية والإيمان ❤️.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🌟 مشروع عن مقامات الصحابة في الأردن 🌟</vt:lpstr>
      <vt:lpstr>📚 مقدمة</vt:lpstr>
      <vt:lpstr>🕌 مقام جعفر بن أبي طالب</vt:lpstr>
      <vt:lpstr>🕌 مقام زيد بن حارثة</vt:lpstr>
      <vt:lpstr>🕌 مقام عبد الله بن رواحة</vt:lpstr>
      <vt:lpstr>🕌 مقام ضرار بن الأزور</vt:lpstr>
      <vt:lpstr>⭐ أهمية المقامات</vt:lpstr>
      <vt:lpstr>🔚 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🌟 مشروع عن مقامات الصحابة في الأردن 🌟</dc:title>
  <dc:subject/>
  <dc:creator/>
  <cp:keywords/>
  <dc:description>generated using python-pptx</dc:description>
  <cp:lastModifiedBy>Zaid AlAnsari</cp:lastModifiedBy>
  <cp:revision>3</cp:revision>
  <dcterms:created xsi:type="dcterms:W3CDTF">2013-01-27T09:14:16Z</dcterms:created>
  <dcterms:modified xsi:type="dcterms:W3CDTF">2025-11-29T16:48:09Z</dcterms:modified>
  <cp:category/>
</cp:coreProperties>
</file>