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97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2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308B-7BE1-F0B0-3348-237A66C62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الاستخدام الأمن للاجهزة الذكية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44F1E-92D2-C085-7C22-2644F6CA7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JO" dirty="0"/>
              <a:t>خليل طهبوب</a:t>
            </a:r>
          </a:p>
          <a:p>
            <a:pPr algn="r"/>
            <a:r>
              <a:rPr lang="ar-JO" dirty="0"/>
              <a:t>التاسع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F6E1-AC1C-073A-2B5D-0C2F1BB9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الاجهزة الذكية؟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0176-1A6A-254A-2039-A2AA62DE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الاجهزة الذكية هي أجهزة إلكترونية تمتلك قدرة على الاتصال بالإنترنت أو بشبكات أخرى، وتستخدم تقنيات الحوسبة والمعالجة لجمع البيانات وتحليلها واتخاذ قرارات أو تنفيذ مهام بشكل تلقائي أو شبه تلقائي.</a:t>
            </a:r>
          </a:p>
          <a:p>
            <a:pPr algn="r"/>
            <a:r>
              <a:rPr lang="ar-JO" sz="2800" dirty="0"/>
              <a:t>مثال على الاجهزة الذكية: الهواتف، الساعات الالكترونية، التابلت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FB313-A2D4-FF9E-A98B-1F645585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7" y="3907448"/>
            <a:ext cx="4530969" cy="25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A87D-F1F0-8AFA-5988-97EADEB9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ماهو الاستخدام الامن للاجهزة الذكية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8A75-0D98-2041-0A35-26A7E380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هو اتباع مجموعة من الممارسات التي تمنع تعرض جهازك للاختراق أو سرقة البيانات، وتحافظ على خصوصيتك أثناء استخدام الأجهزة المتصلة بالإنترنت و لها عدة طرق.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E3CBA-E404-8AFB-7362-F4D1BA20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297057"/>
            <a:ext cx="3932688" cy="2287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94EED-79A7-C737-207D-4DF4FC45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3092355"/>
            <a:ext cx="4189864" cy="26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4F1B-2579-6430-FC54-21082BEF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طرق الاستخدام الامن للاجهزة الذكية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C32FE-191F-845F-588C-175B4CD8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يوجد عدد من الطرق للاستخدام الامن للاجهزة الذكية، منها:</a:t>
            </a:r>
          </a:p>
          <a:p>
            <a:pPr algn="r"/>
            <a:r>
              <a:rPr lang="ar-JO" sz="2800" dirty="0"/>
              <a:t>1. استخدام كلمات مرور قوية</a:t>
            </a:r>
          </a:p>
          <a:p>
            <a:pPr algn="r"/>
            <a:r>
              <a:rPr lang="ar-JO" sz="2800" dirty="0"/>
              <a:t>2. تحديث الجهاز و البرامج باستمرار</a:t>
            </a:r>
          </a:p>
          <a:p>
            <a:pPr algn="r"/>
            <a:r>
              <a:rPr lang="ar-JO" sz="2800" dirty="0"/>
              <a:t>3. تنزيل التطبيقات من مصادر موثوقة.  </a:t>
            </a:r>
          </a:p>
          <a:p>
            <a:pPr marL="36900" indent="0" algn="r">
              <a:buNone/>
            </a:pPr>
            <a:r>
              <a:rPr lang="ar-JO" sz="2800" dirty="0"/>
              <a:t>4. النسخ الاحتاطي للبيانات</a:t>
            </a:r>
          </a:p>
          <a:p>
            <a:pPr marL="36900" indent="0" algn="r">
              <a:buNone/>
            </a:pPr>
            <a:r>
              <a:rPr lang="ar-JO" sz="2800" dirty="0"/>
              <a:t>5. استخدام الشبكات الامنة</a:t>
            </a:r>
          </a:p>
          <a:p>
            <a:pPr marL="36900" indent="0" algn="r">
              <a:buNone/>
            </a:pPr>
            <a:r>
              <a:rPr lang="ar-JO" sz="2800" dirty="0"/>
              <a:t>6. تفعيل قفل الشاسة</a:t>
            </a:r>
          </a:p>
        </p:txBody>
      </p:sp>
    </p:spTree>
    <p:extLst>
      <p:ext uri="{BB962C8B-B14F-4D97-AF65-F5344CB8AC3E}">
        <p14:creationId xmlns:p14="http://schemas.microsoft.com/office/powerpoint/2010/main" val="142133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42A6-AB13-AB75-DB87-38F38F06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سلبيات عدم الستخدام الاججهزة الذكية بأمان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EDBF-36AE-888A-2041-5A523546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1. اختراق الحسابات والسرقة الالكترونية</a:t>
            </a:r>
          </a:p>
          <a:p>
            <a:pPr algn="r"/>
            <a:r>
              <a:rPr lang="ar-JO" sz="2800" dirty="0"/>
              <a:t>2. الاصابة بالفيروسات و البرامج الضارة</a:t>
            </a:r>
          </a:p>
          <a:p>
            <a:pPr algn="r"/>
            <a:r>
              <a:rPr lang="ar-JO" sz="2800" dirty="0"/>
              <a:t>3. انتهاك الخصوصية</a:t>
            </a:r>
          </a:p>
          <a:p>
            <a:pPr algn="r"/>
            <a:r>
              <a:rPr lang="ar-JO" sz="2800" dirty="0"/>
              <a:t>4. التعرض للاحتيال الالكتروني </a:t>
            </a:r>
          </a:p>
          <a:p>
            <a:pPr algn="r"/>
            <a:r>
              <a:rPr lang="ar-JO" sz="2800" dirty="0"/>
              <a:t>5. </a:t>
            </a:r>
            <a:r>
              <a:rPr lang="ar-JO" sz="2800"/>
              <a:t>فقدان الجهاز او سرقته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1512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2F72D9D74FC49B2953A106F554636" ma:contentTypeVersion="13" ma:contentTypeDescription="Create a new document." ma:contentTypeScope="" ma:versionID="644aef9d0eee9ada8702e1087f0307c1">
  <xsd:schema xmlns:xsd="http://www.w3.org/2001/XMLSchema" xmlns:xs="http://www.w3.org/2001/XMLSchema" xmlns:p="http://schemas.microsoft.com/office/2006/metadata/properties" xmlns:ns3="bf5c4acd-0a5a-4a00-ad25-9adf602e451f" xmlns:ns4="56959527-fc6a-4e67-b67d-61837a685674" targetNamespace="http://schemas.microsoft.com/office/2006/metadata/properties" ma:root="true" ma:fieldsID="1df8b5943ffcff12bbf962e28dd93234" ns3:_="" ns4:_="">
    <xsd:import namespace="bf5c4acd-0a5a-4a00-ad25-9adf602e451f"/>
    <xsd:import namespace="56959527-fc6a-4e67-b67d-61837a6856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c4acd-0a5a-4a00-ad25-9adf602e4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59527-fc6a-4e67-b67d-61837a685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33857-DDC5-4BEE-9346-A602A59EB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c4acd-0a5a-4a00-ad25-9adf602e451f"/>
    <ds:schemaRef ds:uri="56959527-fc6a-4e67-b67d-61837a685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5DE89-A511-4036-BE9F-538B65A0B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10E72-2412-4872-BC38-E496EF07C505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bf5c4acd-0a5a-4a00-ad25-9adf602e451f"/>
    <ds:schemaRef ds:uri="http://schemas.openxmlformats.org/package/2006/metadata/core-properties"/>
    <ds:schemaRef ds:uri="56959527-fc6a-4e67-b67d-61837a68567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27</TotalTime>
  <Words>174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Slate</vt:lpstr>
      <vt:lpstr>الاستخدام الأمن للاجهزة الذكية</vt:lpstr>
      <vt:lpstr>ما هي الاجهزة الذكية؟</vt:lpstr>
      <vt:lpstr>ماهو الاستخدام الامن للاجهزة الذكية</vt:lpstr>
      <vt:lpstr>طرق الاستخدام الامن للاجهزة الذكية</vt:lpstr>
      <vt:lpstr>سلبيات عدم الستخدام الاججهزة الذكية بأمان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Daneil Tahboub</dc:creator>
  <cp:lastModifiedBy>Daneil Tahboub</cp:lastModifiedBy>
  <cp:revision>1</cp:revision>
  <dcterms:created xsi:type="dcterms:W3CDTF">2025-11-29T16:26:18Z</dcterms:created>
  <dcterms:modified xsi:type="dcterms:W3CDTF">2025-11-29T16:53:26Z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0x010100D822F72D9D74FC49B2953A106F554636</vt:lpwstr>
  </property>
</Properties>
</file>