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FDAE-2B63-4274-9C1A-FBBA50983A32}" type="datetimeFigureOut">
              <a:rPr lang="en-US" smtClean="0"/>
              <a:t>29-Nov-25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BACD3-5569-4EED-9A91-4FFE8314F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54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FDAE-2B63-4274-9C1A-FBBA50983A32}" type="datetimeFigureOut">
              <a:rPr lang="en-US" smtClean="0"/>
              <a:t>29-Nov-25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BACD3-5569-4EED-9A91-4FFE8314F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15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FDAE-2B63-4274-9C1A-FBBA50983A32}" type="datetimeFigureOut">
              <a:rPr lang="en-US" smtClean="0"/>
              <a:t>29-Nov-25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BACD3-5569-4EED-9A91-4FFE8314F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869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FDAE-2B63-4274-9C1A-FBBA50983A32}" type="datetimeFigureOut">
              <a:rPr lang="en-US" smtClean="0"/>
              <a:t>29-Nov-25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BACD3-5569-4EED-9A91-4FFE8314FEC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0975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FDAE-2B63-4274-9C1A-FBBA50983A32}" type="datetimeFigureOut">
              <a:rPr lang="en-US" smtClean="0"/>
              <a:t>29-Nov-25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BACD3-5569-4EED-9A91-4FFE8314F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3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FDAE-2B63-4274-9C1A-FBBA50983A32}" type="datetimeFigureOut">
              <a:rPr lang="en-US" smtClean="0"/>
              <a:t>29-Nov-25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BACD3-5569-4EED-9A91-4FFE8314F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828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FDAE-2B63-4274-9C1A-FBBA50983A32}" type="datetimeFigureOut">
              <a:rPr lang="en-US" smtClean="0"/>
              <a:t>29-Nov-25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BACD3-5569-4EED-9A91-4FFE8314F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370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FDAE-2B63-4274-9C1A-FBBA50983A32}" type="datetimeFigureOut">
              <a:rPr lang="en-US" smtClean="0"/>
              <a:t>29-Nov-25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BACD3-5569-4EED-9A91-4FFE8314F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229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FDAE-2B63-4274-9C1A-FBBA50983A32}" type="datetimeFigureOut">
              <a:rPr lang="en-US" smtClean="0"/>
              <a:t>29-Nov-25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BACD3-5569-4EED-9A91-4FFE8314F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66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FDAE-2B63-4274-9C1A-FBBA50983A32}" type="datetimeFigureOut">
              <a:rPr lang="en-US" smtClean="0"/>
              <a:t>29-Nov-25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BACD3-5569-4EED-9A91-4FFE8314F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76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FDAE-2B63-4274-9C1A-FBBA50983A32}" type="datetimeFigureOut">
              <a:rPr lang="en-US" smtClean="0"/>
              <a:t>29-Nov-25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BACD3-5569-4EED-9A91-4FFE8314F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22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FDAE-2B63-4274-9C1A-FBBA50983A32}" type="datetimeFigureOut">
              <a:rPr lang="en-US" smtClean="0"/>
              <a:t>29-Nov-25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BACD3-5569-4EED-9A91-4FFE8314F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015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FDAE-2B63-4274-9C1A-FBBA50983A32}" type="datetimeFigureOut">
              <a:rPr lang="en-US" smtClean="0"/>
              <a:t>29-Nov-25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BACD3-5569-4EED-9A91-4FFE8314F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558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FDAE-2B63-4274-9C1A-FBBA50983A32}" type="datetimeFigureOut">
              <a:rPr lang="en-US" smtClean="0"/>
              <a:t>29-Nov-25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BACD3-5569-4EED-9A91-4FFE8314F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594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FDAE-2B63-4274-9C1A-FBBA50983A32}" type="datetimeFigureOut">
              <a:rPr lang="en-US" smtClean="0"/>
              <a:t>29-Nov-25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BACD3-5569-4EED-9A91-4FFE8314F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2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FDAE-2B63-4274-9C1A-FBBA50983A32}" type="datetimeFigureOut">
              <a:rPr lang="en-US" smtClean="0"/>
              <a:t>29-Nov-25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BACD3-5569-4EED-9A91-4FFE8314F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65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FFDAE-2B63-4274-9C1A-FBBA50983A32}" type="datetimeFigureOut">
              <a:rPr lang="en-US" smtClean="0"/>
              <a:t>29-Nov-25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BACD3-5569-4EED-9A91-4FFE8314F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10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DCFFDAE-2B63-4274-9C1A-FBBA50983A32}" type="datetimeFigureOut">
              <a:rPr lang="en-US" smtClean="0"/>
              <a:t>29-Nov-25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A3BACD3-5569-4EED-9A91-4FFE8314F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93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1308B-7BE1-F0B0-3348-237A66C620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JO" dirty="0"/>
              <a:t>الاستخدام الآمن للأجهزة الذكية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644F1E-92D2-C085-7C22-2644F6CA79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ar-JO" dirty="0"/>
              <a:t>خليل طهبوب</a:t>
            </a:r>
          </a:p>
          <a:p>
            <a:pPr algn="r"/>
            <a:r>
              <a:rPr lang="ar-JO" dirty="0"/>
              <a:t>التاسع أ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606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7F6E1-AC1C-073A-2B5D-0C2F1BB97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ما هي الأجهزة الذكية؟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40176-1A6A-254A-2039-A2AA62DEA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r>
              <a:rPr lang="ar-JO" sz="2800" dirty="0"/>
              <a:t>الاجهزة الذكية هي أجهزة إلكترونية تمتلك قدرة على الاتصال بالإنترنت أو بشبكات أخرى، وتستخدم تقنيات الحوسبة والمعالجة لجمع البيانات وتحليلها واتخاذ قرارات أو تنفيذ مهام بشكل تلقائي أو شبه تلقائي.</a:t>
            </a:r>
          </a:p>
          <a:p>
            <a:pPr algn="r"/>
            <a:r>
              <a:rPr lang="ar-JO" sz="2800" dirty="0"/>
              <a:t>مثال على الأجهزة الذكية: الهواتف، الساعات الالكترونية، التابلت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2FB313-A2D4-FF9E-A98B-1F6455854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77" y="3907448"/>
            <a:ext cx="4530969" cy="254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21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9A87D-F1F0-8AFA-5988-97EADEB92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ماهو الاستخدام الآمن للأجهزة الذكية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C8A75-0D98-2041-0A35-26A7E380E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r>
              <a:rPr lang="ar-JO" sz="2800" dirty="0"/>
              <a:t>هو اتباع مجموعة من الممارسات التي تمنع تعرض جهازك للاختراق أو سرقة البيانات، وتحافظ على خصوصيتك أثناء استخدام الأجهزة المتصلة بالإنترنت و لها عدة طرق.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FE3CBA-E404-8AFB-7362-F4D1BA20AD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3297057"/>
            <a:ext cx="3932688" cy="22870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B94EED-79A7-C737-207D-4DF4FC457F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002" y="3092355"/>
            <a:ext cx="4189864" cy="269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836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94F1B-2579-6430-FC54-21082BEF1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طرق الاستخدام الآمن للأجهزة الذكية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C32FE-191F-845F-588C-175B4CD8A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r>
              <a:rPr lang="ar-JO" sz="2800" dirty="0"/>
              <a:t>يوجد عدد من الطرق للاستخدام الآمن للأجهزة الذكية، منها:</a:t>
            </a:r>
          </a:p>
          <a:p>
            <a:pPr algn="r"/>
            <a:r>
              <a:rPr lang="ar-JO" sz="2800" dirty="0"/>
              <a:t>1. استخدام كلمات مرور قوية</a:t>
            </a:r>
          </a:p>
          <a:p>
            <a:pPr algn="r"/>
            <a:r>
              <a:rPr lang="ar-JO" sz="2800" dirty="0"/>
              <a:t>2. تحديث الجهاز و البرامج باستمرار</a:t>
            </a:r>
          </a:p>
          <a:p>
            <a:pPr algn="r"/>
            <a:r>
              <a:rPr lang="ar-JO" sz="2800" dirty="0"/>
              <a:t>3. تنزيل التطبيقات من مصادر موثوقة.  </a:t>
            </a:r>
          </a:p>
          <a:p>
            <a:pPr marL="36900" indent="0" algn="r">
              <a:buNone/>
            </a:pPr>
            <a:r>
              <a:rPr lang="ar-JO" sz="2800" dirty="0"/>
              <a:t>4. النسخ الاحتياطي للبيانات</a:t>
            </a:r>
          </a:p>
          <a:p>
            <a:pPr marL="36900" indent="0" algn="r">
              <a:buNone/>
            </a:pPr>
            <a:r>
              <a:rPr lang="ar-JO" sz="2800" dirty="0"/>
              <a:t>5. استخدام الشبكات الآمنة</a:t>
            </a:r>
          </a:p>
          <a:p>
            <a:pPr marL="36900" indent="0" algn="r">
              <a:buNone/>
            </a:pPr>
            <a:r>
              <a:rPr lang="ar-JO" sz="2800" dirty="0"/>
              <a:t>6. تفعيل قفل الشاشة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7642AF-D479-0582-89BE-FB15A6C74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19" y="2965545"/>
            <a:ext cx="2825655" cy="282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336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242A6-AB13-AB75-DB87-38F38F065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سلبيات عدم استخدام الأجهزة الذكية بأمان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AEDBF-36AE-888A-2041-5A52354674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r>
              <a:rPr lang="ar-JO" sz="2800" dirty="0"/>
              <a:t>1. اختراق الحسابات والسرقة الالكترونية</a:t>
            </a:r>
          </a:p>
          <a:p>
            <a:pPr algn="r"/>
            <a:r>
              <a:rPr lang="ar-JO" sz="2800" dirty="0"/>
              <a:t>2. الاصابة بالفيروسات و البرامج الضارة</a:t>
            </a:r>
          </a:p>
          <a:p>
            <a:pPr algn="r"/>
            <a:r>
              <a:rPr lang="ar-JO" sz="2800" dirty="0"/>
              <a:t>3. انتهاك الخصوصية</a:t>
            </a:r>
          </a:p>
          <a:p>
            <a:pPr algn="r"/>
            <a:r>
              <a:rPr lang="ar-JO" sz="2800" dirty="0"/>
              <a:t>4. التعرض للاحتيال الالكتروني </a:t>
            </a:r>
          </a:p>
          <a:p>
            <a:pPr algn="r"/>
            <a:r>
              <a:rPr lang="ar-JO" sz="2800" dirty="0"/>
              <a:t>5. فقدان الجهاز أو سرقته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15123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71D20-DC6E-0BB8-F22D-33CF9AB9D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/>
              <a:t>نصائح لاستخدام الانترنت الآمن للأطفال</a:t>
            </a:r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69F1E08-3EB1-7A34-669C-AE3960D2F4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120" y="1731963"/>
            <a:ext cx="6142540" cy="4805315"/>
          </a:xfrm>
        </p:spPr>
      </p:pic>
    </p:spTree>
    <p:extLst>
      <p:ext uri="{BB962C8B-B14F-4D97-AF65-F5344CB8AC3E}">
        <p14:creationId xmlns:p14="http://schemas.microsoft.com/office/powerpoint/2010/main" val="39256781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22F72D9D74FC49B2953A106F554636" ma:contentTypeVersion="13" ma:contentTypeDescription="Create a new document." ma:contentTypeScope="" ma:versionID="644aef9d0eee9ada8702e1087f0307c1">
  <xsd:schema xmlns:xsd="http://www.w3.org/2001/XMLSchema" xmlns:xs="http://www.w3.org/2001/XMLSchema" xmlns:p="http://schemas.microsoft.com/office/2006/metadata/properties" xmlns:ns3="bf5c4acd-0a5a-4a00-ad25-9adf602e451f" xmlns:ns4="56959527-fc6a-4e67-b67d-61837a685674" targetNamespace="http://schemas.microsoft.com/office/2006/metadata/properties" ma:root="true" ma:fieldsID="1df8b5943ffcff12bbf962e28dd93234" ns3:_="" ns4:_="">
    <xsd:import namespace="bf5c4acd-0a5a-4a00-ad25-9adf602e451f"/>
    <xsd:import namespace="56959527-fc6a-4e67-b67d-61837a68567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5c4acd-0a5a-4a00-ad25-9adf602e451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959527-fc6a-4e67-b67d-61837a6856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533857-DDC5-4BEE-9346-A602A59EBC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5c4acd-0a5a-4a00-ad25-9adf602e451f"/>
    <ds:schemaRef ds:uri="56959527-fc6a-4e67-b67d-61837a6856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2410E72-2412-4872-BC38-E496EF07C505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dcmitype/"/>
    <ds:schemaRef ds:uri="bf5c4acd-0a5a-4a00-ad25-9adf602e451f"/>
    <ds:schemaRef ds:uri="http://schemas.openxmlformats.org/package/2006/metadata/core-properties"/>
    <ds:schemaRef ds:uri="56959527-fc6a-4e67-b67d-61837a685674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B95DE89-A511-4036-BE9F-538B65A0BE0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44</TotalTime>
  <Words>179</Words>
  <Application>Microsoft Office PowerPoint</Application>
  <PresentationFormat>Widescreen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Calisto MT</vt:lpstr>
      <vt:lpstr>Wingdings 2</vt:lpstr>
      <vt:lpstr>Slate</vt:lpstr>
      <vt:lpstr>الاستخدام الآمن للأجهزة الذكية</vt:lpstr>
      <vt:lpstr>ما هي الأجهزة الذكية؟</vt:lpstr>
      <vt:lpstr>ماهو الاستخدام الآمن للأجهزة الذكية</vt:lpstr>
      <vt:lpstr>طرق الاستخدام الآمن للأجهزة الذكية</vt:lpstr>
      <vt:lpstr>سلبيات عدم استخدام الأجهزة الذكية بأمان</vt:lpstr>
      <vt:lpstr>نصائح لاستخدام الانترنت الآمن للأطفال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Daneil Tahboub</dc:creator>
  <cp:lastModifiedBy>Daneil Tahboub</cp:lastModifiedBy>
  <cp:revision>8</cp:revision>
  <dcterms:created xsi:type="dcterms:W3CDTF">2025-11-29T16:26:18Z</dcterms:created>
  <dcterms:modified xsi:type="dcterms:W3CDTF">2025-11-29T17:22:22Z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0x010100D822F72D9D74FC49B2953A106F554636</vt:lpwstr>
  </property>
</Properties>
</file>