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err="1"/>
              <a:t>النجوم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/>
              <a:t>فارس كلالده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ما هي النجوم؟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أجسام كروية ضخمة من الغاز الساخن.</a:t>
            </a:r>
          </a:p>
          <a:p>
            <a:r>
              <a:t>• تنتج ضوءها وطاقتها من خلال التفاعلات النووية في نواتها.</a:t>
            </a:r>
          </a:p>
          <a:p>
            <a:r>
              <a:t>• تتكون بشكل أساسي من الهيدروجين والهيليوم.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ED9C7-B8B7-313C-6A08-3D3878A70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4" y="4006291"/>
            <a:ext cx="6200776" cy="25770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كيف</a:t>
            </a:r>
            <a:r>
              <a:rPr dirty="0"/>
              <a:t> </a:t>
            </a:r>
            <a:r>
              <a:rPr dirty="0" err="1"/>
              <a:t>تتشكل</a:t>
            </a:r>
            <a:r>
              <a:rPr dirty="0"/>
              <a:t> </a:t>
            </a:r>
            <a:r>
              <a:rPr dirty="0" err="1"/>
              <a:t>النجوم</a:t>
            </a:r>
            <a:r>
              <a:rPr dirty="0"/>
              <a:t>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تتشكل داخل سُدم غازية ضخمة.</a:t>
            </a:r>
          </a:p>
          <a:p>
            <a:r>
              <a:t>• تبدأ الجاذبية بسحب الغازات نحو المركز.</a:t>
            </a:r>
          </a:p>
          <a:p>
            <a:r>
              <a:t>• ترتفع درجة الحرارة والضغط حتى تبدأ التفاعلات النووية.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1FE7AA-30B4-577B-1B61-12E6A42E9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49" y="3535362"/>
            <a:ext cx="6448425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دورة حياة النجم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نجم أولي.</a:t>
            </a:r>
          </a:p>
          <a:p>
            <a:r>
              <a:t>• نجم في مرحلة التتابع الرئيسي.</a:t>
            </a:r>
          </a:p>
          <a:p>
            <a:r>
              <a:t>• عملاق أحمر.</a:t>
            </a:r>
          </a:p>
          <a:p>
            <a:r>
              <a:t>• قد ينتهي كقزم أبيض أو نجم نيوتروني أو ثقب أسود.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36940-2C70-C4BF-3B12-D40AC57A5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49" y="4084367"/>
            <a:ext cx="7248525" cy="26323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أنواع</a:t>
            </a:r>
            <a:r>
              <a:rPr dirty="0"/>
              <a:t> </a:t>
            </a:r>
            <a:r>
              <a:rPr dirty="0" err="1"/>
              <a:t>النجوم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نجوم صغيرة الحجم.</a:t>
            </a:r>
          </a:p>
          <a:p>
            <a:r>
              <a:t>• نجوم متوسطة مثل الشمس.</a:t>
            </a:r>
          </a:p>
          <a:p>
            <a:r>
              <a:t>• نجوم ضخمة.</a:t>
            </a:r>
          </a:p>
          <a:p>
            <a:r>
              <a:t>• نجوم فائقة الضخامة.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5DE03-C482-B09F-0370-E4834C180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4114800"/>
            <a:ext cx="7439025" cy="2587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خصائص</a:t>
            </a:r>
            <a:r>
              <a:rPr dirty="0"/>
              <a:t> </a:t>
            </a:r>
            <a:r>
              <a:rPr dirty="0" err="1"/>
              <a:t>النجوم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74737"/>
            <a:ext cx="8229600" cy="4525963"/>
          </a:xfrm>
        </p:spPr>
        <p:txBody>
          <a:bodyPr/>
          <a:lstStyle/>
          <a:p>
            <a:r>
              <a:rPr dirty="0"/>
              <a:t>• </a:t>
            </a:r>
            <a:r>
              <a:rPr dirty="0" err="1"/>
              <a:t>اللمعان</a:t>
            </a:r>
            <a:r>
              <a:rPr dirty="0"/>
              <a:t>.</a:t>
            </a:r>
          </a:p>
          <a:p>
            <a:r>
              <a:rPr dirty="0"/>
              <a:t>• </a:t>
            </a:r>
            <a:r>
              <a:rPr dirty="0" err="1"/>
              <a:t>الكتلة</a:t>
            </a:r>
            <a:r>
              <a:rPr dirty="0"/>
              <a:t>.</a:t>
            </a:r>
          </a:p>
          <a:p>
            <a:r>
              <a:rPr dirty="0"/>
              <a:t>• </a:t>
            </a:r>
            <a:r>
              <a:rPr dirty="0" err="1"/>
              <a:t>درجة</a:t>
            </a:r>
            <a:r>
              <a:rPr dirty="0"/>
              <a:t> </a:t>
            </a:r>
            <a:r>
              <a:rPr dirty="0" err="1"/>
              <a:t>الحرارة</a:t>
            </a:r>
            <a:r>
              <a:rPr dirty="0"/>
              <a:t>.</a:t>
            </a:r>
          </a:p>
          <a:p>
            <a:r>
              <a:rPr dirty="0"/>
              <a:t>• </a:t>
            </a:r>
            <a:r>
              <a:rPr dirty="0" err="1"/>
              <a:t>اللون</a:t>
            </a:r>
            <a:r>
              <a:rPr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8A706-1788-A0DF-8335-52C89081E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219" y="1704975"/>
            <a:ext cx="4675322" cy="3448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130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النجوم</vt:lpstr>
      <vt:lpstr>ما هي النجوم؟</vt:lpstr>
      <vt:lpstr>كيف تتشكل النجوم؟</vt:lpstr>
      <vt:lpstr>دورة حياة النجم</vt:lpstr>
      <vt:lpstr>أنواع النجوم</vt:lpstr>
      <vt:lpstr>خصائص النجوم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Faris Kal</dc:creator>
  <cp:keywords/>
  <dc:description>generated using python-pptx</dc:description>
  <cp:lastModifiedBy>Faris Kalaldeh</cp:lastModifiedBy>
  <cp:revision>2</cp:revision>
  <dcterms:created xsi:type="dcterms:W3CDTF">2013-01-27T09:14:16Z</dcterms:created>
  <dcterms:modified xsi:type="dcterms:W3CDTF">2025-11-29T17:39:45Z</dcterms:modified>
  <cp:category/>
</cp:coreProperties>
</file>