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11/29/25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مشروع: تصنيف الكائنات الحية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الممالك الخمس - مخطط العلاقات التطورية - أمثلة للتنوع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خطوات تنفيذ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دراسة الممالك الخمس للكائنات الحية.</a:t>
            </a:r>
          </a:p>
          <a:p>
            <a:r>
              <a:t>2. إعداد مخطط يوضح العلاقات التطورية.</a:t>
            </a:r>
          </a:p>
          <a:p>
            <a:r>
              <a:t>3. بحث أمثلة حقيقية لتنوع الكائنات.</a:t>
            </a:r>
          </a:p>
          <a:p>
            <a:r>
              <a:t>4. تصميم عرض مبسط لخريطة الحياة (مخطط فقط).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الممالك الخمس للكائنات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مملكة البدائيات</a:t>
            </a:r>
          </a:p>
          <a:p>
            <a:r>
              <a:t>• مملكة البكتيريا</a:t>
            </a:r>
          </a:p>
          <a:p>
            <a:r>
              <a:t>• مملكة الطلائعيات</a:t>
            </a:r>
          </a:p>
          <a:p>
            <a:r>
              <a:t>• مملكة الفطريات</a:t>
            </a:r>
          </a:p>
          <a:p>
            <a:r>
              <a:t>• مملكة الحيوان والنبات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مخطط يوضح العلاقات التطورية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مثال مخطط:</a:t>
            </a:r>
          </a:p>
          <a:p>
            <a:r>
              <a:t>الكائنات الحية</a:t>
            </a:r>
          </a:p>
          <a:p>
            <a:r>
              <a:t>   ├── بدائيات</a:t>
            </a:r>
          </a:p>
          <a:p>
            <a:r>
              <a:t>   ├── بكتيريا</a:t>
            </a:r>
          </a:p>
          <a:p>
            <a:r>
              <a:t>   ├── طلائعيات</a:t>
            </a:r>
          </a:p>
          <a:p>
            <a:r>
              <a:t>   ├── فطريات</a:t>
            </a:r>
          </a:p>
          <a:p>
            <a:r>
              <a:t>   └── نباتات وحيوانات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حقيقية لتنوع الكائنات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البدائيات: الأركيا في الينابيع الحارة</a:t>
            </a:r>
          </a:p>
          <a:p>
            <a:r>
              <a:t>• البكتيريا: بكتيريا نافعة في الأمعاء</a:t>
            </a:r>
          </a:p>
          <a:p>
            <a:r>
              <a:t>• الطلائعيات: الأميبا، الطحالب</a:t>
            </a:r>
          </a:p>
          <a:p>
            <a:r>
              <a:t>• الفطريات: المشروم، الخميرة</a:t>
            </a:r>
          </a:p>
          <a:p>
            <a:r>
              <a:t>• الحيوانات والنباتات: الطيور، الأسماك، الأشجار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مخطط خريطة الحياة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الكائنات الحية</a:t>
            </a:r>
          </a:p>
          <a:p>
            <a:r>
              <a:t>   ├── كائنات مجهرية (بدائيات + بكتيريا)</a:t>
            </a:r>
          </a:p>
          <a:p>
            <a:r>
              <a:t>   ├── كائنات بسيطة (طلائعيات)</a:t>
            </a:r>
          </a:p>
          <a:p>
            <a:r>
              <a:t>   ├── كائنات محللة (فطريات)</a:t>
            </a:r>
          </a:p>
          <a:p>
            <a:r>
              <a:t>   └── كائنات متعددة الخلايا (نباتات + حيوانات)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CC2492-2A0A-03AD-F49E-43B940B21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9216" y="4741333"/>
            <a:ext cx="9587255" cy="522941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مشروع: تصنيف الكائنات الحية</vt:lpstr>
      <vt:lpstr>خطوات تنفيذ المشروع</vt:lpstr>
      <vt:lpstr>الممالك الخمس للكائنات الحية</vt:lpstr>
      <vt:lpstr>مخطط يوضح العلاقات التطورية</vt:lpstr>
      <vt:lpstr>أمثلة حقيقية لتنوع الكائنات الحية</vt:lpstr>
      <vt:lpstr>مخطط خريطة الحياة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مشروع: تصنيف الكائنات الحية</dc:title>
  <dc:subject/>
  <dc:creator/>
  <cp:keywords/>
  <dc:description>generated using python-pptx</dc:description>
  <cp:lastModifiedBy>Ahmad Hijazi</cp:lastModifiedBy>
  <cp:revision>4</cp:revision>
  <dcterms:created xsi:type="dcterms:W3CDTF">2013-01-27T09:14:16Z</dcterms:created>
  <dcterms:modified xsi:type="dcterms:W3CDTF">2025-11-29T17:48:19Z</dcterms:modified>
  <cp:category/>
</cp:coreProperties>
</file>