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524"/>
            <a:ext cx="7772400" cy="1470025"/>
          </a:xfrm>
        </p:spPr>
        <p:txBody>
          <a:bodyPr/>
          <a:lstStyle/>
          <a:p>
            <a:r>
              <a:t>الرافعة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CC683FF-F406-8426-0753-4928F79313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687" y="1670549"/>
            <a:ext cx="6574625" cy="456993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هي الرافعة؟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آلة بسيطة تساعد على رفع الأشياء الثقيلة.</a:t>
            </a:r>
          </a:p>
          <a:p>
            <a:r>
              <a:t>- تعمل بتغيير مقدار القوة أو اتجاهها.</a:t>
            </a:r>
          </a:p>
          <a:p>
            <a:r>
              <a:t>- تستخدم منذ العصور القديمة.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أجزاء الرافعة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الذراع.</a:t>
            </a:r>
          </a:p>
          <a:p>
            <a:r>
              <a:rPr dirty="0"/>
              <a:t>- نقطة الارتكاز.</a:t>
            </a:r>
          </a:p>
          <a:p>
            <a:r>
              <a:t>- القوة(الجهد).</a:t>
            </a:r>
          </a:p>
          <a:p>
            <a:r>
              <a:rPr dirty="0"/>
              <a:t>- المقاومة (الحمولة).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كيف تعمل الرافعة؟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نطبق القوة على أحد طرفي الذراع.</a:t>
            </a:r>
          </a:p>
          <a:p>
            <a:r>
              <a:t>- تنتقل القوة عبر الذراع.</a:t>
            </a:r>
          </a:p>
          <a:p>
            <a:r>
              <a:t>- نقطة الارتكاز تزيد من تأثير القوة.</a:t>
            </a:r>
          </a:p>
          <a:p>
            <a:r>
              <a:t>- يساعد ذلك على رفع أو تحريك جسم أثقل.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الرافعات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الرافعة من النوع الأول (مثل المرجيحة).</a:t>
            </a:r>
          </a:p>
          <a:p>
            <a:r>
              <a:t>- الرافعة من النوع الثاني (مثل عربة اليد).</a:t>
            </a:r>
          </a:p>
          <a:p>
            <a:r>
              <a:t>- الرافعة من النوع الثالث (مثل الملقط).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الرافعات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تسهّل رفع الأشياء الثقيلة.</a:t>
            </a:r>
          </a:p>
          <a:p>
            <a:r>
              <a:t>- توفر الوقت والجهد.</a:t>
            </a:r>
          </a:p>
          <a:p>
            <a:r>
              <a:t>- تستخدم في المنازل، المدارس، والمصانع.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الرافعة</vt:lpstr>
      <vt:lpstr>ما هي الرافعة؟</vt:lpstr>
      <vt:lpstr>أجزاء الرافعة</vt:lpstr>
      <vt:lpstr>كيف تعمل الرافعة؟</vt:lpstr>
      <vt:lpstr>أنواع الرافعات</vt:lpstr>
      <vt:lpstr>أهمية الرافعات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الرافعة</dc:title>
  <dc:subject/>
  <dc:creator/>
  <cp:keywords/>
  <dc:description>generated using python-pptx</dc:description>
  <cp:lastModifiedBy>Ahmad Hijazi</cp:lastModifiedBy>
  <cp:revision>3</cp:revision>
  <dcterms:created xsi:type="dcterms:W3CDTF">2013-01-27T09:14:16Z</dcterms:created>
  <dcterms:modified xsi:type="dcterms:W3CDTF">2025-11-29T17:47:53Z</dcterms:modified>
  <cp:category/>
</cp:coreProperties>
</file>