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a qaqa" userId="a13f5f858733a6a6" providerId="LiveId" clId="{C7D0430E-01CF-424E-BBCA-518D1B493139}"/>
    <pc:docChg chg="undo custSel addSld modSld">
      <pc:chgData name="muna qaqa" userId="a13f5f858733a6a6" providerId="LiveId" clId="{C7D0430E-01CF-424E-BBCA-518D1B493139}" dt="2025-11-29T18:07:33.090" v="41"/>
      <pc:docMkLst>
        <pc:docMk/>
      </pc:docMkLst>
      <pc:sldChg chg="addSp modSp">
        <pc:chgData name="muna qaqa" userId="a13f5f858733a6a6" providerId="LiveId" clId="{C7D0430E-01CF-424E-BBCA-518D1B493139}" dt="2025-11-29T18:01:17.780" v="2" actId="14100"/>
        <pc:sldMkLst>
          <pc:docMk/>
          <pc:sldMk cId="144927710" sldId="258"/>
        </pc:sldMkLst>
        <pc:picChg chg="add mod">
          <ac:chgData name="muna qaqa" userId="a13f5f858733a6a6" providerId="LiveId" clId="{C7D0430E-01CF-424E-BBCA-518D1B493139}" dt="2025-11-29T18:01:17.780" v="2" actId="14100"/>
          <ac:picMkLst>
            <pc:docMk/>
            <pc:sldMk cId="144927710" sldId="258"/>
            <ac:picMk id="4" creationId="{206A8500-E468-4275-83D1-9942C0CA9A1C}"/>
          </ac:picMkLst>
        </pc:picChg>
      </pc:sldChg>
      <pc:sldChg chg="addSp delSp modSp new">
        <pc:chgData name="muna qaqa" userId="a13f5f858733a6a6" providerId="LiveId" clId="{C7D0430E-01CF-424E-BBCA-518D1B493139}" dt="2025-11-29T18:07:33.090" v="41"/>
        <pc:sldMkLst>
          <pc:docMk/>
          <pc:sldMk cId="1104555638" sldId="261"/>
        </pc:sldMkLst>
        <pc:spChg chg="del">
          <ac:chgData name="muna qaqa" userId="a13f5f858733a6a6" providerId="LiveId" clId="{C7D0430E-01CF-424E-BBCA-518D1B493139}" dt="2025-11-29T18:01:41.772" v="4" actId="478"/>
          <ac:spMkLst>
            <pc:docMk/>
            <pc:sldMk cId="1104555638" sldId="261"/>
            <ac:spMk id="2" creationId="{99353F2E-1AFE-4627-986C-6082C2E62881}"/>
          </ac:spMkLst>
        </pc:spChg>
        <pc:spChg chg="del mod">
          <ac:chgData name="muna qaqa" userId="a13f5f858733a6a6" providerId="LiveId" clId="{C7D0430E-01CF-424E-BBCA-518D1B493139}" dt="2025-11-29T18:07:33.090" v="41"/>
          <ac:spMkLst>
            <pc:docMk/>
            <pc:sldMk cId="1104555638" sldId="261"/>
            <ac:spMk id="3" creationId="{B751A948-127B-4E43-95E1-601A7204759C}"/>
          </ac:spMkLst>
        </pc:spChg>
        <pc:picChg chg="add mod">
          <ac:chgData name="muna qaqa" userId="a13f5f858733a6a6" providerId="LiveId" clId="{C7D0430E-01CF-424E-BBCA-518D1B493139}" dt="2025-11-29T18:07:33.090" v="41"/>
          <ac:picMkLst>
            <pc:docMk/>
            <pc:sldMk cId="1104555638" sldId="261"/>
            <ac:picMk id="4" creationId="{E747F2C4-8113-4F31-B774-47CCC63021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D0E7-6F5D-4F27-BD02-01EEC91DE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C09C2-763F-4EAF-86E2-EFC5018B53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6A2258-5565-4C37-9D5B-1CBC804EFCF4}"/>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5" name="Footer Placeholder 4">
            <a:extLst>
              <a:ext uri="{FF2B5EF4-FFF2-40B4-BE49-F238E27FC236}">
                <a16:creationId xmlns:a16="http://schemas.microsoft.com/office/drawing/2014/main" id="{554279CB-8FD0-4784-8D98-1667CF4D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1C03F-3A81-49DE-8DFE-B02B3FB33ACC}"/>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8945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29F3-6734-4B77-BDCA-214D6E223A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38B70E-3A0E-4439-8544-7B1AB8FED8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D1254-6988-4E0B-90EF-05C2C29F206E}"/>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5" name="Footer Placeholder 4">
            <a:extLst>
              <a:ext uri="{FF2B5EF4-FFF2-40B4-BE49-F238E27FC236}">
                <a16:creationId xmlns:a16="http://schemas.microsoft.com/office/drawing/2014/main" id="{1D86F516-FEA3-4EB4-B099-9D877E891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47AA0-FFE5-4AB3-8CC4-56BCDACEBC0C}"/>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268286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AE945-C28F-477E-93D2-375B350613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50E903-B626-4DA2-8BE5-515BE750CF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2ECBA-2FD1-4DA1-8416-745FBF19BBE2}"/>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5" name="Footer Placeholder 4">
            <a:extLst>
              <a:ext uri="{FF2B5EF4-FFF2-40B4-BE49-F238E27FC236}">
                <a16:creationId xmlns:a16="http://schemas.microsoft.com/office/drawing/2014/main" id="{A269D48C-64A5-4004-AD9E-17F4CC568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44B7-3690-4527-98DC-D07E3EDCB313}"/>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390245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AB61-9AC8-400C-A8A8-CBF8475A1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C7840-AD22-4AB1-B845-CC242FF53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7A9C-EAF5-4DA3-BC9D-B07CD546D124}"/>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5" name="Footer Placeholder 4">
            <a:extLst>
              <a:ext uri="{FF2B5EF4-FFF2-40B4-BE49-F238E27FC236}">
                <a16:creationId xmlns:a16="http://schemas.microsoft.com/office/drawing/2014/main" id="{2616987D-5A7E-4397-8302-E4F3E1C0E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BF60B-A979-4558-8C7D-AD3782FFFA0C}"/>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187868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D20B-D6FF-4130-8B15-DF4E26AB6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43597-AB4F-4D15-A9E8-883C49D02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2B56C-A6B7-4A07-ABC8-7257C50EA854}"/>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5" name="Footer Placeholder 4">
            <a:extLst>
              <a:ext uri="{FF2B5EF4-FFF2-40B4-BE49-F238E27FC236}">
                <a16:creationId xmlns:a16="http://schemas.microsoft.com/office/drawing/2014/main" id="{E2A7AFA6-F551-4CE0-9B44-26A3D4394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28EEC-FAE5-4714-9BF9-F7C8A6AF7AB6}"/>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274453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5986-F12B-4DE3-A916-083C93706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2183C-FEC9-4AD5-86E3-BCEAC6730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46D16-FD3D-4166-BE17-872C4B699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8400F2-24D0-4C9A-AA08-CC9FEE2E989F}"/>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6" name="Footer Placeholder 5">
            <a:extLst>
              <a:ext uri="{FF2B5EF4-FFF2-40B4-BE49-F238E27FC236}">
                <a16:creationId xmlns:a16="http://schemas.microsoft.com/office/drawing/2014/main" id="{6B2E2C88-0824-4926-BE70-453C9BD12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83A5A-06C6-4A03-B094-AFCE5F70B482}"/>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262910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78E8-340E-468B-9F4B-2CDAB4074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95003-824A-40DE-A099-D202892CF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8266FA-F1C2-4393-9A65-28FC4566F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41D99F-2109-4FFE-92E1-52BE397ED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A1DDE-A100-476A-A8A7-6C48F3C0E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7E61A-EF7F-4199-9E55-D06223841E92}"/>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8" name="Footer Placeholder 7">
            <a:extLst>
              <a:ext uri="{FF2B5EF4-FFF2-40B4-BE49-F238E27FC236}">
                <a16:creationId xmlns:a16="http://schemas.microsoft.com/office/drawing/2014/main" id="{9F486C2B-ED90-4A7E-B918-5DE57993DB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F4A378-8E81-427A-B02F-B4CF8275BEFE}"/>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126785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B184-4B7B-48A6-945E-F55EA7A6AD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ABF1A-89C5-4FAA-8261-44AE73EEA57C}"/>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4" name="Footer Placeholder 3">
            <a:extLst>
              <a:ext uri="{FF2B5EF4-FFF2-40B4-BE49-F238E27FC236}">
                <a16:creationId xmlns:a16="http://schemas.microsoft.com/office/drawing/2014/main" id="{6381C124-E710-40DF-8C2B-3660997405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D491-2600-4C75-93BF-F3E174CEB49C}"/>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274856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3AEE2-7A89-4A24-9636-489A927C2435}"/>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3" name="Footer Placeholder 2">
            <a:extLst>
              <a:ext uri="{FF2B5EF4-FFF2-40B4-BE49-F238E27FC236}">
                <a16:creationId xmlns:a16="http://schemas.microsoft.com/office/drawing/2014/main" id="{A4C146CE-72A9-4F77-978C-F01E6E1FE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F7DAC-030A-41C4-8728-6D67E0B77E1D}"/>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383275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B462-2486-4E48-8313-11911A796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972F36-5F43-426F-86AA-E12231C9B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4262B-0A61-4DF6-BA3C-83EA02A6A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1DBC3-4DEC-41FC-AAD6-38D536887C23}"/>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6" name="Footer Placeholder 5">
            <a:extLst>
              <a:ext uri="{FF2B5EF4-FFF2-40B4-BE49-F238E27FC236}">
                <a16:creationId xmlns:a16="http://schemas.microsoft.com/office/drawing/2014/main" id="{570886F8-D9BD-47BC-8A89-5E66F4C3D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FC4AA-1979-4665-9895-2D8B0A745CF3}"/>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418628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F8B3-0DAC-446B-B6C1-55AF111C8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0022D-87C0-412B-AB9D-9B14CE166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F2E40D-AB94-4143-A28D-2D5F5C66D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5256B-0FAC-4B37-A6EF-BAF15702FAC3}"/>
              </a:ext>
            </a:extLst>
          </p:cNvPr>
          <p:cNvSpPr>
            <a:spLocks noGrp="1"/>
          </p:cNvSpPr>
          <p:nvPr>
            <p:ph type="dt" sz="half" idx="10"/>
          </p:nvPr>
        </p:nvSpPr>
        <p:spPr/>
        <p:txBody>
          <a:bodyPr/>
          <a:lstStyle/>
          <a:p>
            <a:fld id="{D46D0F4D-79A9-44EB-935B-BABAB3B2AAE3}" type="datetimeFigureOut">
              <a:rPr lang="en-US" smtClean="0"/>
              <a:t>11/29/2025</a:t>
            </a:fld>
            <a:endParaRPr lang="en-US"/>
          </a:p>
        </p:txBody>
      </p:sp>
      <p:sp>
        <p:nvSpPr>
          <p:cNvPr id="6" name="Footer Placeholder 5">
            <a:extLst>
              <a:ext uri="{FF2B5EF4-FFF2-40B4-BE49-F238E27FC236}">
                <a16:creationId xmlns:a16="http://schemas.microsoft.com/office/drawing/2014/main" id="{056980B8-3626-4B40-9D61-828B026B8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88A44-99E8-452C-91B4-293823CE1D14}"/>
              </a:ext>
            </a:extLst>
          </p:cNvPr>
          <p:cNvSpPr>
            <a:spLocks noGrp="1"/>
          </p:cNvSpPr>
          <p:nvPr>
            <p:ph type="sldNum" sz="quarter" idx="12"/>
          </p:nvPr>
        </p:nvSpPr>
        <p:spPr/>
        <p:txBody>
          <a:bodyPr/>
          <a:lstStyle/>
          <a:p>
            <a:fld id="{2355A79D-8D4A-45A1-B0EA-C296ECC8AA1D}" type="slidenum">
              <a:rPr lang="en-US" smtClean="0"/>
              <a:t>‹#›</a:t>
            </a:fld>
            <a:endParaRPr lang="en-US"/>
          </a:p>
        </p:txBody>
      </p:sp>
    </p:spTree>
    <p:extLst>
      <p:ext uri="{BB962C8B-B14F-4D97-AF65-F5344CB8AC3E}">
        <p14:creationId xmlns:p14="http://schemas.microsoft.com/office/powerpoint/2010/main" val="159192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DACF0-C521-479A-93B6-BB3D911A0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FF7E6F-B5D3-4102-8B96-6F477D1B9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3FAF7-8073-40AC-88B4-3E4EBADE3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0F4D-79A9-44EB-935B-BABAB3B2AAE3}" type="datetimeFigureOut">
              <a:rPr lang="en-US" smtClean="0"/>
              <a:t>11/29/2025</a:t>
            </a:fld>
            <a:endParaRPr lang="en-US"/>
          </a:p>
        </p:txBody>
      </p:sp>
      <p:sp>
        <p:nvSpPr>
          <p:cNvPr id="5" name="Footer Placeholder 4">
            <a:extLst>
              <a:ext uri="{FF2B5EF4-FFF2-40B4-BE49-F238E27FC236}">
                <a16:creationId xmlns:a16="http://schemas.microsoft.com/office/drawing/2014/main" id="{26F96945-4EEB-4574-9BE6-9FF8683B1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B5473D-306A-41D2-A61C-54589610E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5A79D-8D4A-45A1-B0EA-C296ECC8AA1D}" type="slidenum">
              <a:rPr lang="en-US" smtClean="0"/>
              <a:t>‹#›</a:t>
            </a:fld>
            <a:endParaRPr lang="en-US"/>
          </a:p>
        </p:txBody>
      </p:sp>
    </p:spTree>
    <p:extLst>
      <p:ext uri="{BB962C8B-B14F-4D97-AF65-F5344CB8AC3E}">
        <p14:creationId xmlns:p14="http://schemas.microsoft.com/office/powerpoint/2010/main" val="56392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F75B584-FF82-4C17-B168-EBB248D9B739}"/>
              </a:ext>
            </a:extLst>
          </p:cNvPr>
          <p:cNvSpPr>
            <a:spLocks noGrp="1"/>
          </p:cNvSpPr>
          <p:nvPr>
            <p:ph type="ctrTitle"/>
          </p:nvPr>
        </p:nvSpPr>
        <p:spPr>
          <a:xfrm>
            <a:off x="3215729" y="1764407"/>
            <a:ext cx="5760846" cy="2310312"/>
          </a:xfrm>
        </p:spPr>
        <p:txBody>
          <a:bodyPr>
            <a:normAutofit/>
          </a:bodyPr>
          <a:lstStyle/>
          <a:p>
            <a:r>
              <a:rPr lang="ar-JO" sz="8800" dirty="0">
                <a:solidFill>
                  <a:schemeClr val="tx2"/>
                </a:solidFill>
              </a:rPr>
              <a:t>التجارة الدولية</a:t>
            </a:r>
            <a:endParaRPr lang="en-US" sz="8800" dirty="0">
              <a:solidFill>
                <a:schemeClr val="tx2"/>
              </a:solidFill>
            </a:endParaRPr>
          </a:p>
        </p:txBody>
      </p:sp>
      <p:sp>
        <p:nvSpPr>
          <p:cNvPr id="3" name="Subtitle 2">
            <a:extLst>
              <a:ext uri="{FF2B5EF4-FFF2-40B4-BE49-F238E27FC236}">
                <a16:creationId xmlns:a16="http://schemas.microsoft.com/office/drawing/2014/main" id="{043379F5-008D-4B3A-B007-4364ACCC6B3B}"/>
              </a:ext>
            </a:extLst>
          </p:cNvPr>
          <p:cNvSpPr>
            <a:spLocks noGrp="1"/>
          </p:cNvSpPr>
          <p:nvPr>
            <p:ph type="subTitle" idx="1"/>
          </p:nvPr>
        </p:nvSpPr>
        <p:spPr>
          <a:xfrm>
            <a:off x="5868167" y="5834882"/>
            <a:ext cx="5760846" cy="682079"/>
          </a:xfrm>
        </p:spPr>
        <p:txBody>
          <a:bodyPr>
            <a:normAutofit/>
          </a:bodyPr>
          <a:lstStyle/>
          <a:p>
            <a:r>
              <a:rPr lang="ar-JO" dirty="0">
                <a:solidFill>
                  <a:schemeClr val="tx2"/>
                </a:solidFill>
              </a:rPr>
              <a:t>الطالب: محمد بدويه</a:t>
            </a:r>
            <a:endParaRPr lang="en-US" dirty="0">
              <a:solidFill>
                <a:schemeClr val="tx2"/>
              </a:solidFill>
            </a:endParaRPr>
          </a:p>
        </p:txBody>
      </p:sp>
    </p:spTree>
    <p:extLst>
      <p:ext uri="{BB962C8B-B14F-4D97-AF65-F5344CB8AC3E}">
        <p14:creationId xmlns:p14="http://schemas.microsoft.com/office/powerpoint/2010/main" val="118708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6F02C3-0E36-46AD-9308-04ABDD6A18D9}"/>
              </a:ext>
            </a:extLst>
          </p:cNvPr>
          <p:cNvPicPr>
            <a:picLocks noGrp="1" noChangeAspect="1"/>
          </p:cNvPicPr>
          <p:nvPr>
            <p:ph idx="1"/>
          </p:nvPr>
        </p:nvPicPr>
        <p:blipFill>
          <a:blip r:embed="rId2"/>
          <a:stretch>
            <a:fillRect/>
          </a:stretch>
        </p:blipFill>
        <p:spPr>
          <a:xfrm>
            <a:off x="1791551" y="1007165"/>
            <a:ext cx="8608897" cy="5169798"/>
          </a:xfrm>
          <a:prstGeom prst="rect">
            <a:avLst/>
          </a:prstGeom>
        </p:spPr>
      </p:pic>
    </p:spTree>
    <p:extLst>
      <p:ext uri="{BB962C8B-B14F-4D97-AF65-F5344CB8AC3E}">
        <p14:creationId xmlns:p14="http://schemas.microsoft.com/office/powerpoint/2010/main" val="188769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21F6B-936E-4C59-81C5-4DF267EE0DB2}"/>
              </a:ext>
            </a:extLst>
          </p:cNvPr>
          <p:cNvSpPr>
            <a:spLocks noGrp="1"/>
          </p:cNvSpPr>
          <p:nvPr>
            <p:ph idx="1"/>
          </p:nvPr>
        </p:nvSpPr>
        <p:spPr>
          <a:xfrm>
            <a:off x="838200" y="569843"/>
            <a:ext cx="10515600" cy="5607120"/>
          </a:xfrm>
        </p:spPr>
        <p:txBody>
          <a:bodyPr/>
          <a:lstStyle/>
          <a:p>
            <a:pPr algn="r" rtl="1"/>
            <a:r>
              <a:rPr lang="ar-JO" b="1" dirty="0"/>
              <a:t>تقرير عن التجارة الدولية</a:t>
            </a:r>
          </a:p>
          <a:p>
            <a:pPr algn="ctr" rtl="1"/>
            <a:r>
              <a:rPr lang="ar-JO" b="1" dirty="0"/>
              <a:t>مقدمة</a:t>
            </a:r>
          </a:p>
          <a:p>
            <a:pPr algn="r" rtl="1"/>
            <a:r>
              <a:rPr lang="ar-JO" dirty="0"/>
              <a:t>التجارة الدولية هي تبادل السلع والبضائع والخدمات بين دول مختلفة في العالم. وهي تساعد الدول على الحصول على المنتجات التي لا تستطيع إنتاجها، كما تُمكّنها من بيع الفائض لديها إلى دول أخرى. وتعد التجارة الدولية عنصرًا مهمًا لزيادة التعاون بين الشعوب وتقوية العلاقات الاقتصادية.</a:t>
            </a:r>
          </a:p>
          <a:p>
            <a:pPr algn="r"/>
            <a:endParaRPr lang="ar-JO" dirty="0"/>
          </a:p>
          <a:p>
            <a:pPr algn="r"/>
            <a:endParaRPr lang="en-US" dirty="0"/>
          </a:p>
        </p:txBody>
      </p:sp>
      <p:pic>
        <p:nvPicPr>
          <p:cNvPr id="4" name="Picture 3">
            <a:extLst>
              <a:ext uri="{FF2B5EF4-FFF2-40B4-BE49-F238E27FC236}">
                <a16:creationId xmlns:a16="http://schemas.microsoft.com/office/drawing/2014/main" id="{993054F0-C2AF-4B04-8C51-475C84DDA091}"/>
              </a:ext>
            </a:extLst>
          </p:cNvPr>
          <p:cNvPicPr>
            <a:picLocks noChangeAspect="1"/>
          </p:cNvPicPr>
          <p:nvPr/>
        </p:nvPicPr>
        <p:blipFill>
          <a:blip r:embed="rId2"/>
          <a:stretch>
            <a:fillRect/>
          </a:stretch>
        </p:blipFill>
        <p:spPr>
          <a:xfrm>
            <a:off x="1704975" y="3207026"/>
            <a:ext cx="8782050" cy="3260035"/>
          </a:xfrm>
          <a:prstGeom prst="rect">
            <a:avLst/>
          </a:prstGeom>
        </p:spPr>
      </p:pic>
    </p:spTree>
    <p:extLst>
      <p:ext uri="{BB962C8B-B14F-4D97-AF65-F5344CB8AC3E}">
        <p14:creationId xmlns:p14="http://schemas.microsoft.com/office/powerpoint/2010/main" val="209177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3DE3F-0084-4F56-ADEB-61B42AEF9E5D}"/>
              </a:ext>
            </a:extLst>
          </p:cNvPr>
          <p:cNvSpPr>
            <a:spLocks noGrp="1"/>
          </p:cNvSpPr>
          <p:nvPr>
            <p:ph idx="1"/>
          </p:nvPr>
        </p:nvSpPr>
        <p:spPr>
          <a:xfrm>
            <a:off x="838200" y="636104"/>
            <a:ext cx="10515600" cy="5540859"/>
          </a:xfrm>
        </p:spPr>
        <p:txBody>
          <a:bodyPr/>
          <a:lstStyle/>
          <a:p>
            <a:pPr algn="r" rtl="1"/>
            <a:r>
              <a:rPr lang="ar-JO" b="1" dirty="0"/>
              <a:t>أهمية التجارة الدولية</a:t>
            </a:r>
          </a:p>
          <a:p>
            <a:pPr algn="r" rtl="1"/>
            <a:endParaRPr lang="ar-JO" b="1" dirty="0"/>
          </a:p>
          <a:p>
            <a:pPr marL="0" indent="0" algn="r" rtl="1">
              <a:buNone/>
            </a:pPr>
            <a:r>
              <a:rPr lang="ar-JO" b="1" dirty="0"/>
              <a:t>1- توفير السلع المتنوعة</a:t>
            </a:r>
          </a:p>
          <a:p>
            <a:pPr marL="0" indent="0" algn="r" rtl="1">
              <a:buNone/>
            </a:pPr>
            <a:r>
              <a:rPr lang="ar-JO" b="1" dirty="0"/>
              <a:t>2- زيادة الدخل القومي</a:t>
            </a:r>
          </a:p>
          <a:p>
            <a:pPr marL="0" indent="0" algn="r" rtl="1">
              <a:buNone/>
            </a:pPr>
            <a:r>
              <a:rPr lang="ar-JO" b="1" dirty="0"/>
              <a:t>3- تبادل الخبرات والتكنولوجيا</a:t>
            </a:r>
          </a:p>
          <a:p>
            <a:pPr marL="0" indent="0" algn="r" rtl="1">
              <a:buNone/>
            </a:pPr>
            <a:r>
              <a:rPr lang="ar-JO" b="1" dirty="0"/>
              <a:t>4- تقوية العلاقات بين الدول</a:t>
            </a:r>
          </a:p>
          <a:p>
            <a:pPr marL="0" indent="0" algn="r" rtl="1">
              <a:buNone/>
            </a:pPr>
            <a:br>
              <a:rPr lang="ar-JO" dirty="0"/>
            </a:br>
            <a:endParaRPr lang="ar-JO" b="1" dirty="0"/>
          </a:p>
        </p:txBody>
      </p:sp>
      <p:pic>
        <p:nvPicPr>
          <p:cNvPr id="4" name="Picture 3">
            <a:extLst>
              <a:ext uri="{FF2B5EF4-FFF2-40B4-BE49-F238E27FC236}">
                <a16:creationId xmlns:a16="http://schemas.microsoft.com/office/drawing/2014/main" id="{206A8500-E468-4275-83D1-9942C0CA9A1C}"/>
              </a:ext>
            </a:extLst>
          </p:cNvPr>
          <p:cNvPicPr>
            <a:picLocks noChangeAspect="1"/>
          </p:cNvPicPr>
          <p:nvPr/>
        </p:nvPicPr>
        <p:blipFill>
          <a:blip r:embed="rId2"/>
          <a:stretch>
            <a:fillRect/>
          </a:stretch>
        </p:blipFill>
        <p:spPr>
          <a:xfrm>
            <a:off x="1099930" y="1114425"/>
            <a:ext cx="6308036" cy="4629150"/>
          </a:xfrm>
          <a:prstGeom prst="rect">
            <a:avLst/>
          </a:prstGeom>
        </p:spPr>
      </p:pic>
    </p:spTree>
    <p:extLst>
      <p:ext uri="{BB962C8B-B14F-4D97-AF65-F5344CB8AC3E}">
        <p14:creationId xmlns:p14="http://schemas.microsoft.com/office/powerpoint/2010/main" val="1449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21D8FA-1DCF-47E4-B09D-CA642416F342}"/>
              </a:ext>
            </a:extLst>
          </p:cNvPr>
          <p:cNvSpPr>
            <a:spLocks noGrp="1"/>
          </p:cNvSpPr>
          <p:nvPr>
            <p:ph idx="1"/>
          </p:nvPr>
        </p:nvSpPr>
        <p:spPr>
          <a:xfrm>
            <a:off x="838200" y="450574"/>
            <a:ext cx="10515600" cy="5726389"/>
          </a:xfrm>
        </p:spPr>
        <p:txBody>
          <a:bodyPr>
            <a:normAutofit fontScale="92500" lnSpcReduction="20000"/>
          </a:bodyPr>
          <a:lstStyle/>
          <a:p>
            <a:pPr algn="r" rtl="1"/>
            <a:r>
              <a:rPr lang="ar-JO" b="1" dirty="0"/>
              <a:t>انواع التجارة الدولية</a:t>
            </a:r>
          </a:p>
          <a:p>
            <a:pPr algn="r" rtl="1"/>
            <a:endParaRPr lang="ar-JO" dirty="0"/>
          </a:p>
          <a:p>
            <a:pPr algn="r" rtl="1"/>
            <a:r>
              <a:rPr lang="ar-JO" b="1" dirty="0"/>
              <a:t>التصدير</a:t>
            </a:r>
            <a:r>
              <a:rPr lang="ar-JO" dirty="0"/>
              <a:t>: بيع السلع والخدمات لدول أخرى.</a:t>
            </a:r>
          </a:p>
          <a:p>
            <a:pPr algn="r" rtl="1"/>
            <a:r>
              <a:rPr lang="ar-JO" b="1" dirty="0"/>
              <a:t>الاستيراد</a:t>
            </a:r>
            <a:r>
              <a:rPr lang="ar-JO" dirty="0"/>
              <a:t>: شراء السلع والخدمات من دول أخرى.</a:t>
            </a:r>
          </a:p>
          <a:p>
            <a:pPr marL="0" indent="0" algn="r" rtl="1">
              <a:buNone/>
            </a:pPr>
            <a:r>
              <a:rPr lang="ar-JO" dirty="0"/>
              <a:t>   </a:t>
            </a:r>
          </a:p>
          <a:p>
            <a:pPr marL="0" indent="0" algn="r" rtl="1">
              <a:buNone/>
            </a:pPr>
            <a:endParaRPr lang="ar-JO" dirty="0"/>
          </a:p>
          <a:p>
            <a:pPr algn="r" rtl="1"/>
            <a:r>
              <a:rPr lang="ar-JO" b="1" dirty="0"/>
              <a:t>أمثلة على سلع يتم تبادلها دوليًا</a:t>
            </a:r>
          </a:p>
          <a:p>
            <a:pPr algn="r" rtl="1"/>
            <a:r>
              <a:rPr lang="ar-JO" dirty="0"/>
              <a:t>النفط والغاز</a:t>
            </a:r>
          </a:p>
          <a:p>
            <a:pPr algn="r" rtl="1"/>
            <a:r>
              <a:rPr lang="ar-JO" dirty="0"/>
              <a:t>الملابس والأقمشة</a:t>
            </a:r>
          </a:p>
          <a:p>
            <a:pPr algn="r" rtl="1"/>
            <a:r>
              <a:rPr lang="ar-JO" dirty="0"/>
              <a:t>السيارات والآلات</a:t>
            </a:r>
          </a:p>
          <a:p>
            <a:pPr algn="r" rtl="1"/>
            <a:r>
              <a:rPr lang="ar-JO" dirty="0"/>
              <a:t>الحبوب (مثل القمح والأرز)</a:t>
            </a:r>
          </a:p>
          <a:p>
            <a:pPr algn="r" rtl="1"/>
            <a:r>
              <a:rPr lang="ar-JO" dirty="0"/>
              <a:t>الخضار والفواكه</a:t>
            </a:r>
          </a:p>
          <a:p>
            <a:pPr algn="r" rtl="1"/>
            <a:r>
              <a:rPr lang="ar-JO" dirty="0"/>
              <a:t>الأجهزة الإلكترونية</a:t>
            </a:r>
          </a:p>
          <a:p>
            <a:pPr marL="0" indent="0" algn="r" rtl="1">
              <a:buNone/>
            </a:pPr>
            <a:endParaRPr lang="en-US" dirty="0"/>
          </a:p>
        </p:txBody>
      </p:sp>
    </p:spTree>
    <p:extLst>
      <p:ext uri="{BB962C8B-B14F-4D97-AF65-F5344CB8AC3E}">
        <p14:creationId xmlns:p14="http://schemas.microsoft.com/office/powerpoint/2010/main" val="390787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47F2C4-8113-4F31-B774-47CCC630212D}"/>
              </a:ext>
            </a:extLst>
          </p:cNvPr>
          <p:cNvPicPr>
            <a:picLocks noGrp="1" noChangeAspect="1"/>
          </p:cNvPicPr>
          <p:nvPr>
            <p:ph idx="1"/>
          </p:nvPr>
        </p:nvPicPr>
        <p:blipFill>
          <a:blip r:embed="rId2"/>
          <a:stretch>
            <a:fillRect/>
          </a:stretch>
        </p:blipFill>
        <p:spPr>
          <a:xfrm>
            <a:off x="1843087" y="1011238"/>
            <a:ext cx="8505825" cy="4895850"/>
          </a:xfrm>
          <a:prstGeom prst="rect">
            <a:avLst/>
          </a:prstGeom>
        </p:spPr>
      </p:pic>
    </p:spTree>
    <p:extLst>
      <p:ext uri="{BB962C8B-B14F-4D97-AF65-F5344CB8AC3E}">
        <p14:creationId xmlns:p14="http://schemas.microsoft.com/office/powerpoint/2010/main" val="1104555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122</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التجارة الدولية</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التجارة الدولية</dc:title>
  <dc:creator>muna qaqa</dc:creator>
  <cp:lastModifiedBy>muna qaqa</cp:lastModifiedBy>
  <cp:revision>3</cp:revision>
  <dcterms:created xsi:type="dcterms:W3CDTF">2025-11-28T21:37:25Z</dcterms:created>
  <dcterms:modified xsi:type="dcterms:W3CDTF">2025-11-29T18:07:38Z</dcterms:modified>
</cp:coreProperties>
</file>