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3383932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249886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67DC3C-9AB7-4155-8B66-487E08E569E5}"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5435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2937186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67DC3C-9AB7-4155-8B66-487E08E569E5}"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6748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1631223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98080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3692333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2300591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5C36C-BC18-4728-B18D-CB6FC959030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3768399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1047184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E5C36C-BC18-4728-B18D-CB6FC9590307}"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2349864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E5C36C-BC18-4728-B18D-CB6FC9590307}"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692777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5C36C-BC18-4728-B18D-CB6FC9590307}"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3061849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157061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E5C36C-BC18-4728-B18D-CB6FC959030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67DC3C-9AB7-4155-8B66-487E08E569E5}" type="slidenum">
              <a:rPr lang="en-US" smtClean="0"/>
              <a:t>‹#›</a:t>
            </a:fld>
            <a:endParaRPr lang="en-US"/>
          </a:p>
        </p:txBody>
      </p:sp>
    </p:spTree>
    <p:extLst>
      <p:ext uri="{BB962C8B-B14F-4D97-AF65-F5344CB8AC3E}">
        <p14:creationId xmlns:p14="http://schemas.microsoft.com/office/powerpoint/2010/main" val="1732620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2E5C36C-BC18-4728-B18D-CB6FC9590307}" type="datetimeFigureOut">
              <a:rPr lang="en-US" smtClean="0"/>
              <a:t>11/29/2025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167DC3C-9AB7-4155-8B66-487E08E569E5}" type="slidenum">
              <a:rPr lang="en-US" smtClean="0"/>
              <a:t>‹#›</a:t>
            </a:fld>
            <a:endParaRPr lang="en-US"/>
          </a:p>
        </p:txBody>
      </p:sp>
    </p:spTree>
    <p:extLst>
      <p:ext uri="{BB962C8B-B14F-4D97-AF65-F5344CB8AC3E}">
        <p14:creationId xmlns:p14="http://schemas.microsoft.com/office/powerpoint/2010/main" val="3923093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435C9-472E-0F1E-4A85-5E90DAD6DA7B}"/>
              </a:ext>
            </a:extLst>
          </p:cNvPr>
          <p:cNvSpPr>
            <a:spLocks noGrp="1"/>
          </p:cNvSpPr>
          <p:nvPr>
            <p:ph type="title"/>
          </p:nvPr>
        </p:nvSpPr>
        <p:spPr>
          <a:xfrm>
            <a:off x="0" y="1"/>
            <a:ext cx="12192000" cy="6858000"/>
          </a:xfrm>
        </p:spPr>
        <p:txBody>
          <a:bodyPr/>
          <a:lstStyle/>
          <a:p>
            <a:pPr algn="ctr"/>
            <a:br>
              <a:rPr lang="en-US" dirty="0"/>
            </a:br>
            <a:br>
              <a:rPr lang="en-US" dirty="0"/>
            </a:br>
            <a:br>
              <a:rPr lang="en-US" dirty="0"/>
            </a:br>
            <a:br>
              <a:rPr lang="en-US" dirty="0"/>
            </a:br>
            <a:br>
              <a:rPr lang="en-US" dirty="0"/>
            </a:br>
            <a:r>
              <a:rPr lang="en-US" sz="6000" dirty="0"/>
              <a:t>How can we save electricity?</a:t>
            </a:r>
            <a:endParaRPr lang="en-US" dirty="0"/>
          </a:p>
        </p:txBody>
      </p:sp>
    </p:spTree>
    <p:extLst>
      <p:ext uri="{BB962C8B-B14F-4D97-AF65-F5344CB8AC3E}">
        <p14:creationId xmlns:p14="http://schemas.microsoft.com/office/powerpoint/2010/main" val="1873337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BFDE-7551-E7B2-8748-E09346C97B38}"/>
              </a:ext>
            </a:extLst>
          </p:cNvPr>
          <p:cNvSpPr>
            <a:spLocks noGrp="1"/>
          </p:cNvSpPr>
          <p:nvPr>
            <p:ph type="title"/>
          </p:nvPr>
        </p:nvSpPr>
        <p:spPr>
          <a:xfrm>
            <a:off x="1640156" y="621617"/>
            <a:ext cx="8911687" cy="5614765"/>
          </a:xfrm>
        </p:spPr>
        <p:txBody>
          <a:bodyPr/>
          <a:lstStyle/>
          <a:p>
            <a:r>
              <a:rPr lang="en-US" dirty="0"/>
              <a:t>Electricity has become one of the most important factors of our life, it makes us see in the night by the invention of the light bulb, it charges phones which is a very important thing in our life, and it goes in Wi-fi too, and we </a:t>
            </a:r>
            <a:r>
              <a:rPr lang="en-US" dirty="0" err="1"/>
              <a:t>absoloutely</a:t>
            </a:r>
            <a:r>
              <a:rPr lang="en-US" dirty="0"/>
              <a:t> have to take care of it for being that important for us. But, how can we save electricity in an effective way and still use it in our life?</a:t>
            </a:r>
          </a:p>
        </p:txBody>
      </p:sp>
    </p:spTree>
    <p:extLst>
      <p:ext uri="{BB962C8B-B14F-4D97-AF65-F5344CB8AC3E}">
        <p14:creationId xmlns:p14="http://schemas.microsoft.com/office/powerpoint/2010/main" val="1327222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7C3B3-3213-B206-18C3-44BE424A2B2D}"/>
              </a:ext>
            </a:extLst>
          </p:cNvPr>
          <p:cNvSpPr>
            <a:spLocks noGrp="1"/>
          </p:cNvSpPr>
          <p:nvPr>
            <p:ph type="title"/>
          </p:nvPr>
        </p:nvSpPr>
        <p:spPr>
          <a:xfrm>
            <a:off x="1640156" y="559705"/>
            <a:ext cx="8911687" cy="6193520"/>
          </a:xfrm>
        </p:spPr>
        <p:txBody>
          <a:bodyPr/>
          <a:lstStyle/>
          <a:p>
            <a:r>
              <a:rPr lang="en-US" dirty="0"/>
              <a:t>There are many ways that we can use to save electricity, some of them are:</a:t>
            </a:r>
            <a:br>
              <a:rPr lang="en-US" dirty="0"/>
            </a:br>
            <a:br>
              <a:rPr lang="en-US" dirty="0"/>
            </a:br>
            <a:r>
              <a:rPr lang="en-US" dirty="0"/>
              <a:t>1-Only using light in night-time and not in day time</a:t>
            </a:r>
            <a:br>
              <a:rPr lang="en-US" dirty="0"/>
            </a:br>
            <a:br>
              <a:rPr lang="en-US" dirty="0"/>
            </a:br>
            <a:r>
              <a:rPr lang="en-US" dirty="0"/>
              <a:t>2-Only use electricity when we </a:t>
            </a:r>
            <a:r>
              <a:rPr lang="en-US" dirty="0" err="1"/>
              <a:t>absoloutely</a:t>
            </a:r>
            <a:r>
              <a:rPr lang="en-US" dirty="0"/>
              <a:t> have to</a:t>
            </a:r>
            <a:br>
              <a:rPr lang="en-US" dirty="0"/>
            </a:br>
            <a:br>
              <a:rPr lang="en-US" dirty="0"/>
            </a:br>
            <a:r>
              <a:rPr lang="en-US" dirty="0"/>
              <a:t>3-Get electricity saving tools like low voltage light bulbs.</a:t>
            </a:r>
          </a:p>
        </p:txBody>
      </p:sp>
    </p:spTree>
    <p:extLst>
      <p:ext uri="{BB962C8B-B14F-4D97-AF65-F5344CB8AC3E}">
        <p14:creationId xmlns:p14="http://schemas.microsoft.com/office/powerpoint/2010/main" val="290417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C6ABB-56B5-E245-B99C-6CAE7FC3668C}"/>
              </a:ext>
            </a:extLst>
          </p:cNvPr>
          <p:cNvSpPr>
            <a:spLocks noGrp="1"/>
          </p:cNvSpPr>
          <p:nvPr>
            <p:ph type="title"/>
          </p:nvPr>
        </p:nvSpPr>
        <p:spPr>
          <a:xfrm>
            <a:off x="1640156" y="678767"/>
            <a:ext cx="8911687" cy="5500465"/>
          </a:xfrm>
        </p:spPr>
        <p:txBody>
          <a:bodyPr/>
          <a:lstStyle/>
          <a:p>
            <a:r>
              <a:rPr lang="en-US" dirty="0"/>
              <a:t>Sometimes, people may not save electricity efficiently, and waste it in day time on not so important stuff like electric heaters in the summer, this can cause for huge financial problems, and it may harm individuals if they touch electricity since they </a:t>
            </a:r>
            <a:r>
              <a:rPr lang="en-US"/>
              <a:t>keep using it.</a:t>
            </a:r>
            <a:endParaRPr lang="en-US" dirty="0"/>
          </a:p>
        </p:txBody>
      </p:sp>
    </p:spTree>
    <p:extLst>
      <p:ext uri="{BB962C8B-B14F-4D97-AF65-F5344CB8AC3E}">
        <p14:creationId xmlns:p14="http://schemas.microsoft.com/office/powerpoint/2010/main" val="98945897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11</TotalTime>
  <Words>195</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Wingdings 3</vt:lpstr>
      <vt:lpstr>Wisp</vt:lpstr>
      <vt:lpstr>     How can we save electricity?</vt:lpstr>
      <vt:lpstr>Electricity has become one of the most important factors of our life, it makes us see in the night by the invention of the light bulb, it charges phones which is a very important thing in our life, and it goes in Wi-fi too, and we absoloutely have to take care of it for being that important for us. But, how can we save electricity in an effective way and still use it in our life?</vt:lpstr>
      <vt:lpstr>There are many ways that we can use to save electricity, some of them are:  1-Only using light in night-time and not in day time  2-Only use electricity when we absoloutely have to  3-Get electricity saving tools like low voltage light bulbs.</vt:lpstr>
      <vt:lpstr>Sometimes, people may not save electricity efficiently, and waste it in day time on not so important stuff like electric heaters in the summer, this can cause for huge financial problems, and it may harm individuals if they touch electricity since they keep using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cp:revision>
  <dcterms:created xsi:type="dcterms:W3CDTF">2025-11-29T14:18:22Z</dcterms:created>
  <dcterms:modified xsi:type="dcterms:W3CDTF">2025-11-29T14:30:16Z</dcterms:modified>
</cp:coreProperties>
</file>