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2CFA3-2E39-1387-899C-2C99EB4EA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69A4A7-2D18-C3D9-4C6A-344580B30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5A869-4109-0805-438A-DC0A11C59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DF312-4F5E-6D14-1A4C-29E07C384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723DD-C8CC-B2B2-A138-97AD7935F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5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37EAF-C177-D6A0-C679-8A6D0D0C3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BD440-8BF9-685B-190C-23F4AE0AA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6545F-86F6-FCE4-57BB-73DA93A2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34EE8-12F4-9C2B-1EB2-4C4ACB21C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09140-DB50-29E0-25B2-0FAAD0B7D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30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DEA838-B49D-A9F7-3C38-22D73824EC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A5B3D-3DF9-D046-A969-A4C2B7D15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87430-66D9-BA86-62C4-436B103DA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FE036-5D3B-0C28-49D0-DD3E42D62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A5165-08A5-6CFF-3D68-BDFB18374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4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3C4FE-D419-EDC8-D0E8-A61633D88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D7346-5C96-A503-F945-90C0929B3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ADCEC-DAE8-6DC5-1CCF-B025C72B5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C191C-BE02-4D81-B83E-FBD3F522A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2FD0F-9EBB-6A21-0101-B8A8EE1C8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14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20494-56B2-1895-C14F-AD3EBC875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C416E-DC74-308C-29FA-3876B7836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4F7D2-80FC-440E-5100-D686B1DE6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1A3A-E221-F584-520D-0A6FDB8F0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5D2C4-18E2-7397-3C48-050336D50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19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63B50-81C0-3404-0900-ED8CB01C0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12878-7D4E-799A-811E-CF99ED52E3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476878-8E07-6C0C-BB3A-8039BF6AD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92398-08E4-B55A-9AAF-C71CF4E9F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326A2-4798-ED43-4CAF-32D97E9D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D4C1F-B3E2-C1D8-9E83-A890E81A0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65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57080-5071-03E3-1820-2D0833724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11678-6169-809D-D8F2-868CD0455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2766FA-C05F-674A-3F71-2AC0B9415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1C679A-3333-9F99-E897-9EE3550C1F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1DF44A-A4FD-C3C9-CF5C-7724E1A5E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8932FE-01AC-B061-ECB0-F92FB8973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0C4EF4-AA7A-7D64-4D1C-975A28C68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A78ADF-D25E-B2ED-36BF-E94F7D7F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3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F4389-B631-2874-AC72-22A3AF6F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23EF1-224E-C945-CA81-D250D53C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EE399-3B98-43A3-ECFF-B3B92705A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8C94-4BEF-5745-26E8-FE8922D88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49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93ED02-C69D-0ADF-E0C9-32121274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846526-AFCA-E095-F5E9-3ABFF44B4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013E0-A274-F93D-44B9-156A8C933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3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D7D0-A102-EA77-4B75-983B5EF6B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AF5F0-254D-B3D9-6135-1EBD8F133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E411B-E75E-36AD-64DE-4A20DEEE9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2A161-B9F1-8910-6AC3-3CF070FE1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DB121-0A23-3E58-C6F2-0BFAFDAD2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BFA01-F838-BA9C-D1DB-D152D8C50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5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A5729-BD09-0C03-7E35-29C89D245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3AEF37-9ECB-BCC1-7778-E2607940C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44A72-FFF8-28FD-259A-DF7139C37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D51F1-5C6B-128C-9233-CEFDDCA77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024D6-2B56-AF4F-FEF3-4314562E0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D02174-4503-40D9-DC62-666938F72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9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B36002-963A-D8CD-2ABF-B17A3D20F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FA66B-DA48-40A5-D5D5-B5C891EFE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03F59-F043-3A79-B518-9D73764A37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16FE1-D0B5-442F-AD8E-EE30813B9F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46F69-4E88-374F-E7B7-2C0CD6E204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FBF44C-13EF-FE65-8B49-5F84D8D338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B5B4C-08EF-435C-9098-92693750B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69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3D4D5-6C96-DFD7-069A-6A1D08AB24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59063"/>
            <a:ext cx="9144000" cy="1885950"/>
          </a:xfrm>
        </p:spPr>
        <p:txBody>
          <a:bodyPr>
            <a:normAutofit/>
          </a:bodyPr>
          <a:lstStyle/>
          <a:p>
            <a:r>
              <a:rPr lang="ar-JO" sz="4800" dirty="0"/>
              <a:t>ما هي الرافعات؟</a:t>
            </a: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A6C44F-978C-BB00-66AE-1774C9EA7C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dirty="0"/>
          </a:p>
          <a:p>
            <a:r>
              <a:rPr lang="ar-JO" sz="3200" dirty="0"/>
              <a:t>وما الشيء المميز عن الرافعات؟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321878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A4C3C-96DD-3410-04FA-B62999EBC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4225"/>
          </a:xfrm>
        </p:spPr>
        <p:txBody>
          <a:bodyPr>
            <a:normAutofit fontScale="90000"/>
          </a:bodyPr>
          <a:lstStyle/>
          <a:p>
            <a:pPr algn="r"/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r>
              <a:rPr lang="ar-JO" dirty="0"/>
              <a:t>-ما هي الرافعات؟ هي الات بسيطة تستخدم في بناء البيوت </a:t>
            </a:r>
            <a:br>
              <a:rPr lang="ar-JO" dirty="0"/>
            </a:br>
            <a:r>
              <a:rPr lang="ar-JO" dirty="0"/>
              <a:t>والمستشفيات وما يشابهه من مشتقات</a:t>
            </a:r>
            <a:br>
              <a:rPr lang="ar-JO" dirty="0"/>
            </a:br>
            <a:r>
              <a:rPr lang="ar-JO" sz="2800" dirty="0"/>
              <a:t>-يبين الشكل الاتي شكل الرافعة</a:t>
            </a: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AFC9E6-AD9F-3F97-F945-57963D76F4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275" y="1477962"/>
            <a:ext cx="5486400" cy="5014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02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3F73B-46D3-B630-6768-021FC1D01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500"/>
            <a:ext cx="10515600" cy="2286000"/>
          </a:xfrm>
        </p:spPr>
        <p:txBody>
          <a:bodyPr>
            <a:normAutofit/>
          </a:bodyPr>
          <a:lstStyle/>
          <a:p>
            <a:pPr algn="r"/>
            <a:r>
              <a:rPr lang="ar-JO" dirty="0"/>
              <a:t>ما هو الشيء المميز عن الرافعات؟ الرافعات تعد من اكثر الأشياء ايثارا في مجال الفيزياء, وتستطيع رفع اوزان هائلة</a:t>
            </a:r>
            <a:br>
              <a:rPr lang="ar-JO" dirty="0"/>
            </a:br>
            <a:r>
              <a:rPr lang="ar-JO" sz="2800" dirty="0"/>
              <a:t>يبين الشكل الاتي القوة المؤثرة على الرافعة</a:t>
            </a:r>
            <a:r>
              <a:rPr lang="ar-JO" dirty="0"/>
              <a:t>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BA00E7-B274-AA27-67EE-2605C2852D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613268" y="1723120"/>
            <a:ext cx="4864971" cy="4864971"/>
          </a:xfrm>
          <a:prstGeom prst="rect">
            <a:avLst/>
          </a:prstGeom>
        </p:spPr>
      </p:pic>
      <p:sp>
        <p:nvSpPr>
          <p:cNvPr id="3" name="Arrow: Down 2">
            <a:extLst>
              <a:ext uri="{FF2B5EF4-FFF2-40B4-BE49-F238E27FC236}">
                <a16:creationId xmlns:a16="http://schemas.microsoft.com/office/drawing/2014/main" id="{BEFEE03A-466E-AAD2-A6C9-D6F7B5CC7088}"/>
              </a:ext>
            </a:extLst>
          </p:cNvPr>
          <p:cNvSpPr/>
          <p:nvPr/>
        </p:nvSpPr>
        <p:spPr>
          <a:xfrm flipV="1">
            <a:off x="1600200" y="2114937"/>
            <a:ext cx="352425" cy="100012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73230F-D514-4712-1C64-9A493516487C}"/>
              </a:ext>
            </a:extLst>
          </p:cNvPr>
          <p:cNvSpPr txBox="1"/>
          <p:nvPr/>
        </p:nvSpPr>
        <p:spPr>
          <a:xfrm>
            <a:off x="479241" y="2291833"/>
            <a:ext cx="1114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dirty="0"/>
              <a:t>قوة شد</a:t>
            </a:r>
          </a:p>
          <a:p>
            <a:pPr algn="r"/>
            <a:r>
              <a:rPr lang="en-US" dirty="0"/>
              <a:t>[tension]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15BE2A0C-EDA6-A48D-1D2A-6A05C7FBAF8F}"/>
              </a:ext>
            </a:extLst>
          </p:cNvPr>
          <p:cNvSpPr/>
          <p:nvPr/>
        </p:nvSpPr>
        <p:spPr>
          <a:xfrm>
            <a:off x="5944219" y="5343525"/>
            <a:ext cx="447675" cy="85725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8C0AE3-7083-63C6-A050-10A33ED6BBE7}"/>
              </a:ext>
            </a:extLst>
          </p:cNvPr>
          <p:cNvSpPr txBox="1"/>
          <p:nvPr/>
        </p:nvSpPr>
        <p:spPr>
          <a:xfrm>
            <a:off x="6610350" y="5410200"/>
            <a:ext cx="110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dirty="0"/>
              <a:t>قوة جاذبية</a:t>
            </a:r>
          </a:p>
          <a:p>
            <a:pPr algn="r"/>
            <a:r>
              <a:rPr lang="en-US" dirty="0"/>
              <a:t>[gravity]</a:t>
            </a:r>
            <a:r>
              <a:rPr lang="ar-JO" dirty="0"/>
              <a:t> </a:t>
            </a:r>
            <a:endParaRPr lang="en-US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E2F3790D-CF25-0BD5-E484-085582469331}"/>
              </a:ext>
            </a:extLst>
          </p:cNvPr>
          <p:cNvSpPr/>
          <p:nvPr/>
        </p:nvSpPr>
        <p:spPr>
          <a:xfrm>
            <a:off x="2386012" y="2938164"/>
            <a:ext cx="352425" cy="61873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DAB5F8-7531-BCED-9FBA-8C034E500498}"/>
              </a:ext>
            </a:extLst>
          </p:cNvPr>
          <p:cNvSpPr txBox="1"/>
          <p:nvPr/>
        </p:nvSpPr>
        <p:spPr>
          <a:xfrm>
            <a:off x="2209800" y="3705225"/>
            <a:ext cx="1162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dirty="0"/>
              <a:t>قوة جاذبية</a:t>
            </a:r>
          </a:p>
          <a:p>
            <a:pPr algn="r"/>
            <a:r>
              <a:rPr lang="en-US"/>
              <a:t>[gravity]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58195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108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ما هي الرافعات؟  </vt:lpstr>
      <vt:lpstr>          -ما هي الرافعات؟ هي الات بسيطة تستخدم في بناء البيوت  والمستشفيات وما يشابهه من مشتقات -يبين الشكل الاتي شكل الرافعة                 </vt:lpstr>
      <vt:lpstr>ما هو الشيء المميز عن الرافعات؟ الرافعات تعد من اكثر الأشياء ايثارا في مجال الفيزياء, وتستطيع رفع اوزان هائلة يبين الشكل الاتي القوة المؤثرة على الرافعة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2025-11-29T14:46:57Z</dcterms:created>
  <dcterms:modified xsi:type="dcterms:W3CDTF">2025-11-29T18:34:06Z</dcterms:modified>
</cp:coreProperties>
</file>