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 snapToGrid="0" snapToObjects="1">
      <p:cViewPr varScale="1">
        <p:scale>
          <a:sx n="119" d="100"/>
          <a:sy n="119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PowerPoint_presentation_slide_on_water_scarcity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3152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 b="1"/>
            </a:pPr>
            <a:r>
              <a:t>What is Water Scarcity?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800"/>
            </a:pPr>
            <a:r>
              <a:t>Water scarcity means not having enough clean water for drinking, farming, and daily use.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 b="1"/>
            </a:pPr>
            <a:r>
              <a:t>Why Does Water Scarcity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800"/>
            </a:pPr>
            <a:r>
              <a:t>• Climate change</a:t>
            </a:r>
          </a:p>
          <a:p>
            <a:pPr>
              <a:defRPr sz="2800"/>
            </a:pPr>
            <a:r>
              <a:t>• Pollution</a:t>
            </a:r>
          </a:p>
          <a:p>
            <a:pPr>
              <a:defRPr sz="2800"/>
            </a:pPr>
            <a:r>
              <a:t>• Wasting water</a:t>
            </a:r>
          </a:p>
          <a:p>
            <a:pPr>
              <a:defRPr sz="2800"/>
            </a:pPr>
            <a:r>
              <a:t>• Population growth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F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 b="1"/>
            </a:pPr>
            <a:r>
              <a:t>Effects of Water Scarcity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800"/>
            </a:pPr>
            <a:r>
              <a:t>• Less drinking water</a:t>
            </a:r>
          </a:p>
          <a:p>
            <a:pPr>
              <a:defRPr sz="2800"/>
            </a:pPr>
            <a:r>
              <a:t>• Poor hygiene</a:t>
            </a:r>
          </a:p>
          <a:p>
            <a:pPr>
              <a:defRPr sz="2800"/>
            </a:pPr>
            <a:r>
              <a:t>• Health problems</a:t>
            </a:r>
          </a:p>
          <a:p>
            <a:pPr>
              <a:defRPr sz="2800"/>
            </a:pPr>
            <a:r>
              <a:t>• Affects farming and animals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 b="1"/>
            </a:pPr>
            <a:r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800"/>
            </a:pPr>
            <a:r>
              <a:t>• Save water at home</a:t>
            </a:r>
          </a:p>
          <a:p>
            <a:pPr>
              <a:defRPr sz="2800"/>
            </a:pPr>
            <a:r>
              <a:t>• Fix leaks</a:t>
            </a:r>
          </a:p>
          <a:p>
            <a:pPr>
              <a:defRPr sz="2800"/>
            </a:pPr>
            <a:r>
              <a:t>• Use clean energy</a:t>
            </a:r>
          </a:p>
          <a:p>
            <a:pPr>
              <a:defRPr sz="2800"/>
            </a:pPr>
            <a:r>
              <a:t>• Protect rivers and lakes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 b="1"/>
            </a:pPr>
            <a:r>
              <a:t>How Kids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800"/>
            </a:pPr>
            <a:r>
              <a:t>• Turn off the tap</a:t>
            </a:r>
          </a:p>
          <a:p>
            <a:pPr>
              <a:defRPr sz="2800"/>
            </a:pPr>
            <a:r>
              <a:t>• Take shorter showers</a:t>
            </a:r>
          </a:p>
          <a:p>
            <a:pPr>
              <a:defRPr sz="2800"/>
            </a:pPr>
            <a:r>
              <a:t>• Don't waste water</a:t>
            </a:r>
          </a:p>
          <a:p>
            <a:pPr>
              <a:defRPr sz="2800"/>
            </a:pPr>
            <a:r>
              <a:t>• Talk to others about saving water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000" b="1"/>
            </a:pPr>
            <a:r>
              <a:t>Project Completed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3200" b="1">
                <a:solidFill>
                  <a:srgbClr val="00468C"/>
                </a:solidFill>
              </a:defRPr>
            </a:pPr>
            <a:r>
              <a:t>Enad Al Armouti</a:t>
            </a:r>
          </a:p>
          <a:p>
            <a:pPr>
              <a:defRPr sz="3200" b="1">
                <a:solidFill>
                  <a:srgbClr val="00468C"/>
                </a:solidFill>
              </a:defRPr>
            </a:pPr>
            <a:r>
              <a:t>Grade Four "E"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</Words>
  <Application>Microsoft Macintosh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What is Water Scarcity?</vt:lpstr>
      <vt:lpstr>Why Does Water Scarcity Happen?</vt:lpstr>
      <vt:lpstr>Effects of Water Scarcity</vt:lpstr>
      <vt:lpstr>Solutions</vt:lpstr>
      <vt:lpstr>How Kids Can Help</vt:lpstr>
      <vt:lpstr>Project Completed By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Hamzah Al-armouti</cp:lastModifiedBy>
  <cp:revision>2</cp:revision>
  <dcterms:created xsi:type="dcterms:W3CDTF">2013-01-27T09:14:16Z</dcterms:created>
  <dcterms:modified xsi:type="dcterms:W3CDTF">2025-11-29T07:40:04Z</dcterms:modified>
  <cp:category/>
</cp:coreProperties>
</file>