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6FE1-D0B5-442F-AD8E-EE30813B9FD8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B4C-08EF-435C-9098-92693750B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86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6FE1-D0B5-442F-AD8E-EE30813B9FD8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B4C-08EF-435C-9098-92693750B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1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6FE1-D0B5-442F-AD8E-EE30813B9FD8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B4C-08EF-435C-9098-92693750B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85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6FE1-D0B5-442F-AD8E-EE30813B9FD8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B4C-08EF-435C-9098-92693750BF1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1559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6FE1-D0B5-442F-AD8E-EE30813B9FD8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B4C-08EF-435C-9098-92693750B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14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6FE1-D0B5-442F-AD8E-EE30813B9FD8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B4C-08EF-435C-9098-92693750B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87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6FE1-D0B5-442F-AD8E-EE30813B9FD8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B4C-08EF-435C-9098-92693750B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6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6FE1-D0B5-442F-AD8E-EE30813B9FD8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B4C-08EF-435C-9098-92693750B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08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6FE1-D0B5-442F-AD8E-EE30813B9FD8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B4C-08EF-435C-9098-92693750B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7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6FE1-D0B5-442F-AD8E-EE30813B9FD8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B4C-08EF-435C-9098-92693750B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0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6FE1-D0B5-442F-AD8E-EE30813B9FD8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B4C-08EF-435C-9098-92693750B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80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6FE1-D0B5-442F-AD8E-EE30813B9FD8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B4C-08EF-435C-9098-92693750B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2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6FE1-D0B5-442F-AD8E-EE30813B9FD8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B4C-08EF-435C-9098-92693750B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3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6FE1-D0B5-442F-AD8E-EE30813B9FD8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B4C-08EF-435C-9098-92693750B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6FE1-D0B5-442F-AD8E-EE30813B9FD8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B4C-08EF-435C-9098-92693750B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1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6FE1-D0B5-442F-AD8E-EE30813B9FD8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B4C-08EF-435C-9098-92693750B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6FE1-D0B5-442F-AD8E-EE30813B9FD8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B4C-08EF-435C-9098-92693750B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4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16FE1-D0B5-442F-AD8E-EE30813B9FD8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B5B4C-08EF-435C-9098-92693750B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353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3D4D5-6C96-DFD7-069A-6A1D08AB2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59063"/>
            <a:ext cx="9144000" cy="1885950"/>
          </a:xfrm>
        </p:spPr>
        <p:txBody>
          <a:bodyPr>
            <a:normAutofit/>
          </a:bodyPr>
          <a:lstStyle/>
          <a:p>
            <a:r>
              <a:rPr lang="ar-JO" sz="4800" dirty="0"/>
              <a:t>ما هي الرافعات؟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6C44F-978C-BB00-66AE-1774C9EA7C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ar-JO" dirty="0"/>
          </a:p>
          <a:p>
            <a:r>
              <a:rPr lang="ar-JO" sz="3200" dirty="0"/>
              <a:t>وما الشيء المميز عن الرافعات؟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321878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A4C3C-96DD-3410-04FA-B62999EBC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64225"/>
          </a:xfrm>
        </p:spPr>
        <p:txBody>
          <a:bodyPr>
            <a:normAutofit fontScale="90000"/>
          </a:bodyPr>
          <a:lstStyle/>
          <a:p>
            <a:pPr algn="r"/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r>
              <a:rPr lang="ar-JO" dirty="0"/>
              <a:t>-ما هي الرافعات؟ هي الات بسيطة تستخدم في بناء البيوت </a:t>
            </a:r>
            <a:br>
              <a:rPr lang="ar-JO" dirty="0"/>
            </a:br>
            <a:r>
              <a:rPr lang="ar-JO" dirty="0"/>
              <a:t>والمستشفيات وما يشابهه من مشتقات.</a:t>
            </a:r>
            <a:br>
              <a:rPr lang="ar-JO" dirty="0"/>
            </a:br>
            <a:r>
              <a:rPr lang="ar-JO" sz="2800" dirty="0"/>
              <a:t>-يبين الشكل الاتي شكل الرافعة.</a:t>
            </a: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AFC9E6-AD9F-3F97-F945-57963D76F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5" y="1639887"/>
            <a:ext cx="5486400" cy="501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28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7D044-E1FC-0D57-10C1-342CF0824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19100"/>
            <a:ext cx="10353761" cy="1516821"/>
          </a:xfrm>
        </p:spPr>
        <p:txBody>
          <a:bodyPr>
            <a:normAutofit fontScale="90000"/>
          </a:bodyPr>
          <a:lstStyle/>
          <a:p>
            <a:pPr algn="r"/>
            <a:r>
              <a:rPr lang="ar-JO" dirty="0"/>
              <a:t>تعد الرافعات من اكثر الاجسام المبهرة في مجال الفيزياء, وتستطيع رفع اوزان هائلة, وأيضا تحافظ على توازنها اثناء التحرك.</a:t>
            </a:r>
            <a:br>
              <a:rPr lang="en-US" dirty="0"/>
            </a:br>
            <a:r>
              <a:rPr lang="ar-JO" dirty="0"/>
              <a:t>يبين الشكل الاتي الخصائص الفيزيائية للرافعة.</a:t>
            </a:r>
            <a:br>
              <a:rPr lang="en-US" dirty="0"/>
            </a:b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960B771-1C8C-6676-EBD1-5E4080C9E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3" b="95250" l="10000" r="90000">
                        <a14:foregroundMark x1="65083" y1="90417" x2="60917" y2="87583"/>
                        <a14:foregroundMark x1="63000" y1="94250" x2="64750" y2="94000"/>
                        <a14:foregroundMark x1="34917" y1="94750" x2="40333" y2="94500"/>
                        <a14:foregroundMark x1="26417" y1="94250" x2="29750" y2="95333"/>
                        <a14:foregroundMark x1="87167" y1="8417" x2="81750" y2="10750"/>
                        <a14:foregroundMark x1="84083" y1="5083" x2="84083" y2="5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4947" y="1057274"/>
            <a:ext cx="4922606" cy="4916271"/>
          </a:xfr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FD0C3A-AAAA-270B-F492-04E0165D0AA4}"/>
              </a:ext>
            </a:extLst>
          </p:cNvPr>
          <p:cNvCxnSpPr/>
          <p:nvPr/>
        </p:nvCxnSpPr>
        <p:spPr>
          <a:xfrm flipH="1">
            <a:off x="4286250" y="4086225"/>
            <a:ext cx="1971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2AEA318-F248-C2BA-7BCB-8E888C9D0109}"/>
              </a:ext>
            </a:extLst>
          </p:cNvPr>
          <p:cNvCxnSpPr/>
          <p:nvPr/>
        </p:nvCxnSpPr>
        <p:spPr>
          <a:xfrm>
            <a:off x="6257925" y="4086225"/>
            <a:ext cx="0" cy="1714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8DF8CCC-D2FA-7E3C-5CD9-233D353D5FA1}"/>
              </a:ext>
            </a:extLst>
          </p:cNvPr>
          <p:cNvCxnSpPr/>
          <p:nvPr/>
        </p:nvCxnSpPr>
        <p:spPr>
          <a:xfrm flipH="1">
            <a:off x="4286250" y="5800725"/>
            <a:ext cx="1971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B9B31-E692-CF32-C8E0-61262F286611}"/>
              </a:ext>
            </a:extLst>
          </p:cNvPr>
          <p:cNvCxnSpPr/>
          <p:nvPr/>
        </p:nvCxnSpPr>
        <p:spPr>
          <a:xfrm flipV="1">
            <a:off x="4286250" y="4086225"/>
            <a:ext cx="0" cy="1714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2DE6092-C65A-326F-9D49-35FAE2A9F198}"/>
              </a:ext>
            </a:extLst>
          </p:cNvPr>
          <p:cNvSpPr txBox="1"/>
          <p:nvPr/>
        </p:nvSpPr>
        <p:spPr>
          <a:xfrm>
            <a:off x="6257925" y="4481810"/>
            <a:ext cx="2180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/>
              <a:t>قاعدة ثقيلة الوزن تحمي الرافعة من الوقوع عند التحرك والرفع.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44CA528-6F53-4848-09BE-EE07A858D881}"/>
              </a:ext>
            </a:extLst>
          </p:cNvPr>
          <p:cNvCxnSpPr/>
          <p:nvPr/>
        </p:nvCxnSpPr>
        <p:spPr>
          <a:xfrm flipH="1">
            <a:off x="1981200" y="1819275"/>
            <a:ext cx="895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7DC2DD5-882B-3CD3-BD74-EC14ACA8B4B0}"/>
              </a:ext>
            </a:extLst>
          </p:cNvPr>
          <p:cNvCxnSpPr/>
          <p:nvPr/>
        </p:nvCxnSpPr>
        <p:spPr>
          <a:xfrm>
            <a:off x="2905125" y="1828800"/>
            <a:ext cx="0" cy="971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26F9169-B7BD-C8CC-515C-2F6C146B3E23}"/>
              </a:ext>
            </a:extLst>
          </p:cNvPr>
          <p:cNvCxnSpPr>
            <a:cxnSpLocks/>
          </p:cNvCxnSpPr>
          <p:nvPr/>
        </p:nvCxnSpPr>
        <p:spPr>
          <a:xfrm flipH="1">
            <a:off x="1981200" y="2795588"/>
            <a:ext cx="923925" cy="14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DE40D8F-DB4F-0336-94FF-72E15215EAAA}"/>
              </a:ext>
            </a:extLst>
          </p:cNvPr>
          <p:cNvCxnSpPr/>
          <p:nvPr/>
        </p:nvCxnSpPr>
        <p:spPr>
          <a:xfrm flipV="1">
            <a:off x="1981200" y="1819275"/>
            <a:ext cx="0" cy="981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48EA914-EAAB-5882-B95A-E37B398D5E38}"/>
              </a:ext>
            </a:extLst>
          </p:cNvPr>
          <p:cNvSpPr txBox="1"/>
          <p:nvPr/>
        </p:nvSpPr>
        <p:spPr>
          <a:xfrm>
            <a:off x="0" y="1904090"/>
            <a:ext cx="2135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/>
              <a:t>مخلب الرافعة, يستطيع على رفع اوزان عالية بمساعدة من القاعدة.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1110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38</TotalTime>
  <Words>120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Bookman Old Style</vt:lpstr>
      <vt:lpstr>Rockwell</vt:lpstr>
      <vt:lpstr>Damask</vt:lpstr>
      <vt:lpstr>ما هي الرافعات؟  </vt:lpstr>
      <vt:lpstr>          -ما هي الرافعات؟ هي الات بسيطة تستخدم في بناء البيوت  والمستشفيات وما يشابهه من مشتقات. -يبين الشكل الاتي شكل الرافعة.                 </vt:lpstr>
      <vt:lpstr>تعد الرافعات من اكثر الاجسام المبهرة في مجال الفيزياء, وتستطيع رفع اوزان هائلة, وأيضا تحافظ على توازنها اثناء التحرك. يبين الشكل الاتي الخصائص الفيزيائية للرافعة.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3</cp:revision>
  <dcterms:created xsi:type="dcterms:W3CDTF">2025-11-29T14:46:57Z</dcterms:created>
  <dcterms:modified xsi:type="dcterms:W3CDTF">2025-11-30T13:22:55Z</dcterms:modified>
</cp:coreProperties>
</file>