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3.xml"/><Relationship Id="rId4" Type="http://schemas.openxmlformats.org/officeDocument/2006/relationships/slide" Target="slides/slide2.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C0D0B11-3CB6-4831-A93D-F25932C05C26}" type="datetimeFigureOut">
              <a:rPr lang="en-US" smtClean="0"/>
              <a:t>11/30/2025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6C641B-D53B-43E8-8D44-35BF3341F6C1}" type="slidenum">
              <a:rPr lang="en-US" smtClean="0"/>
              <a:t>‹#›</a:t>
            </a:fld>
            <a:endParaRPr lang="en-US"/>
          </a:p>
        </p:txBody>
      </p:sp>
    </p:spTree>
    <p:extLst>
      <p:ext uri="{BB962C8B-B14F-4D97-AF65-F5344CB8AC3E}">
        <p14:creationId xmlns:p14="http://schemas.microsoft.com/office/powerpoint/2010/main" val="110794906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0D0B11-3CB6-4831-A93D-F25932C05C26}"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C641B-D53B-43E8-8D44-35BF3341F6C1}" type="slidenum">
              <a:rPr lang="en-US" smtClean="0"/>
              <a:t>‹#›</a:t>
            </a:fld>
            <a:endParaRPr lang="en-US"/>
          </a:p>
        </p:txBody>
      </p:sp>
    </p:spTree>
    <p:extLst>
      <p:ext uri="{BB962C8B-B14F-4D97-AF65-F5344CB8AC3E}">
        <p14:creationId xmlns:p14="http://schemas.microsoft.com/office/powerpoint/2010/main" val="273857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0D0B11-3CB6-4831-A93D-F25932C05C26}"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C641B-D53B-43E8-8D44-35BF3341F6C1}" type="slidenum">
              <a:rPr lang="en-US" smtClean="0"/>
              <a:t>‹#›</a:t>
            </a:fld>
            <a:endParaRPr lang="en-US"/>
          </a:p>
        </p:txBody>
      </p:sp>
    </p:spTree>
    <p:extLst>
      <p:ext uri="{BB962C8B-B14F-4D97-AF65-F5344CB8AC3E}">
        <p14:creationId xmlns:p14="http://schemas.microsoft.com/office/powerpoint/2010/main" val="3382747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C0D0B11-3CB6-4831-A93D-F25932C05C26}" type="datetimeFigureOut">
              <a:rPr lang="en-US" smtClean="0"/>
              <a:t>11/30/2025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B6C641B-D53B-43E8-8D44-35BF3341F6C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8813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0D0B11-3CB6-4831-A93D-F25932C05C26}"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C641B-D53B-43E8-8D44-35BF3341F6C1}" type="slidenum">
              <a:rPr lang="en-US" smtClean="0"/>
              <a:t>‹#›</a:t>
            </a:fld>
            <a:endParaRPr lang="en-US"/>
          </a:p>
        </p:txBody>
      </p:sp>
    </p:spTree>
    <p:extLst>
      <p:ext uri="{BB962C8B-B14F-4D97-AF65-F5344CB8AC3E}">
        <p14:creationId xmlns:p14="http://schemas.microsoft.com/office/powerpoint/2010/main" val="2586467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0D0B11-3CB6-4831-A93D-F25932C05C26}"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C641B-D53B-43E8-8D44-35BF3341F6C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9134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0D0B11-3CB6-4831-A93D-F25932C05C26}" type="datetimeFigureOut">
              <a:rPr lang="en-US" smtClean="0"/>
              <a:t>11/30/2025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C641B-D53B-43E8-8D44-35BF3341F6C1}" type="slidenum">
              <a:rPr lang="en-US" smtClean="0"/>
              <a:t>‹#›</a:t>
            </a:fld>
            <a:endParaRPr lang="en-US"/>
          </a:p>
        </p:txBody>
      </p:sp>
    </p:spTree>
    <p:extLst>
      <p:ext uri="{BB962C8B-B14F-4D97-AF65-F5344CB8AC3E}">
        <p14:creationId xmlns:p14="http://schemas.microsoft.com/office/powerpoint/2010/main" val="3161042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0D0B11-3CB6-4831-A93D-F25932C05C26}" type="datetimeFigureOut">
              <a:rPr lang="en-US" smtClean="0"/>
              <a:t>11/30/2025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6C641B-D53B-43E8-8D44-35BF3341F6C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5972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0D0B11-3CB6-4831-A93D-F25932C05C26}" type="datetimeFigureOut">
              <a:rPr lang="en-US" smtClean="0"/>
              <a:t>11/30/2025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6C641B-D53B-43E8-8D44-35BF3341F6C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2806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0D0B11-3CB6-4831-A93D-F25932C05C26}" type="datetimeFigureOut">
              <a:rPr lang="en-US" smtClean="0"/>
              <a:t>11/30/2025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6C641B-D53B-43E8-8D44-35BF3341F6C1}" type="slidenum">
              <a:rPr lang="en-US" smtClean="0"/>
              <a:t>‹#›</a:t>
            </a:fld>
            <a:endParaRPr lang="en-US"/>
          </a:p>
        </p:txBody>
      </p:sp>
    </p:spTree>
    <p:extLst>
      <p:ext uri="{BB962C8B-B14F-4D97-AF65-F5344CB8AC3E}">
        <p14:creationId xmlns:p14="http://schemas.microsoft.com/office/powerpoint/2010/main" val="1336962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0D0B11-3CB6-4831-A93D-F25932C05C26}" type="datetimeFigureOut">
              <a:rPr lang="en-US" smtClean="0"/>
              <a:t>11/30/2025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C641B-D53B-43E8-8D44-35BF3341F6C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234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0D0B11-3CB6-4831-A93D-F25932C05C26}" type="datetimeFigureOut">
              <a:rPr lang="en-US" smtClean="0"/>
              <a:t>11/30/2025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6C641B-D53B-43E8-8D44-35BF3341F6C1}" type="slidenum">
              <a:rPr lang="en-US" smtClean="0"/>
              <a:t>‹#›</a:t>
            </a:fld>
            <a:endParaRPr lang="en-US"/>
          </a:p>
        </p:txBody>
      </p:sp>
    </p:spTree>
    <p:extLst>
      <p:ext uri="{BB962C8B-B14F-4D97-AF65-F5344CB8AC3E}">
        <p14:creationId xmlns:p14="http://schemas.microsoft.com/office/powerpoint/2010/main" val="697586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0D0B11-3CB6-4831-A93D-F25932C05C26}" type="datetimeFigureOut">
              <a:rPr lang="en-US" smtClean="0"/>
              <a:t>11/30/2025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6C641B-D53B-43E8-8D44-35BF3341F6C1}" type="slidenum">
              <a:rPr lang="en-US" smtClean="0"/>
              <a:t>‹#›</a:t>
            </a:fld>
            <a:endParaRPr lang="en-US"/>
          </a:p>
        </p:txBody>
      </p:sp>
    </p:spTree>
    <p:extLst>
      <p:ext uri="{BB962C8B-B14F-4D97-AF65-F5344CB8AC3E}">
        <p14:creationId xmlns:p14="http://schemas.microsoft.com/office/powerpoint/2010/main" val="627058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0D0B11-3CB6-4831-A93D-F25932C05C26}" type="datetimeFigureOut">
              <a:rPr lang="en-US" smtClean="0"/>
              <a:t>11/30/2025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C641B-D53B-43E8-8D44-35BF3341F6C1}" type="slidenum">
              <a:rPr lang="en-US" smtClean="0"/>
              <a:t>‹#›</a:t>
            </a:fld>
            <a:endParaRPr lang="en-US"/>
          </a:p>
        </p:txBody>
      </p:sp>
    </p:spTree>
    <p:extLst>
      <p:ext uri="{BB962C8B-B14F-4D97-AF65-F5344CB8AC3E}">
        <p14:creationId xmlns:p14="http://schemas.microsoft.com/office/powerpoint/2010/main" val="3418999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0D0B11-3CB6-4831-A93D-F25932C05C26}"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C641B-D53B-43E8-8D44-35BF3341F6C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2152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0D0B11-3CB6-4831-A93D-F25932C05C26}"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C641B-D53B-43E8-8D44-35BF3341F6C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9612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0D0B11-3CB6-4831-A93D-F25932C05C26}"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C641B-D53B-43E8-8D44-35BF3341F6C1}" type="slidenum">
              <a:rPr lang="en-US" smtClean="0"/>
              <a:t>‹#›</a:t>
            </a:fld>
            <a:endParaRPr lang="en-US"/>
          </a:p>
        </p:txBody>
      </p:sp>
    </p:spTree>
    <p:extLst>
      <p:ext uri="{BB962C8B-B14F-4D97-AF65-F5344CB8AC3E}">
        <p14:creationId xmlns:p14="http://schemas.microsoft.com/office/powerpoint/2010/main" val="1611485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0D0B11-3CB6-4831-A93D-F25932C05C26}"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C641B-D53B-43E8-8D44-35BF3341F6C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0118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0D0B11-3CB6-4831-A93D-F25932C05C26}"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C641B-D53B-43E8-8D44-35BF3341F6C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071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0D0B11-3CB6-4831-A93D-F25932C05C26}"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C641B-D53B-43E8-8D44-35BF3341F6C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232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0D0B11-3CB6-4831-A93D-F25932C05C26}" type="datetimeFigureOut">
              <a:rPr lang="en-US" smtClean="0"/>
              <a:t>11/30/2025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C641B-D53B-43E8-8D44-35BF3341F6C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514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4C0D0B11-3CB6-4831-A93D-F25932C05C26}" type="datetimeFigureOut">
              <a:rPr lang="en-US" smtClean="0"/>
              <a:t>11/30/2025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6C641B-D53B-43E8-8D44-35BF3341F6C1}" type="slidenum">
              <a:rPr lang="en-US" smtClean="0"/>
              <a:t>‹#›</a:t>
            </a:fld>
            <a:endParaRPr lang="en-US"/>
          </a:p>
        </p:txBody>
      </p:sp>
    </p:spTree>
    <p:extLst>
      <p:ext uri="{BB962C8B-B14F-4D97-AF65-F5344CB8AC3E}">
        <p14:creationId xmlns:p14="http://schemas.microsoft.com/office/powerpoint/2010/main" val="30063680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C0D0B11-3CB6-4831-A93D-F25932C05C26}" type="datetimeFigureOut">
              <a:rPr lang="en-US" smtClean="0"/>
              <a:t>11/30/2025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B6C641B-D53B-43E8-8D44-35BF3341F6C1}" type="slidenum">
              <a:rPr lang="en-US" smtClean="0"/>
              <a:t>‹#›</a:t>
            </a:fld>
            <a:endParaRPr lang="en-US"/>
          </a:p>
        </p:txBody>
      </p:sp>
    </p:spTree>
    <p:extLst>
      <p:ext uri="{BB962C8B-B14F-4D97-AF65-F5344CB8AC3E}">
        <p14:creationId xmlns:p14="http://schemas.microsoft.com/office/powerpoint/2010/main" val="3335968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C0D0B11-3CB6-4831-A93D-F25932C05C26}" type="datetimeFigureOut">
              <a:rPr lang="en-US" smtClean="0"/>
              <a:t>11/30/2025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6C641B-D53B-43E8-8D44-35BF3341F6C1}"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3600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0D0B11-3CB6-4831-A93D-F25932C05C26}" type="datetimeFigureOut">
              <a:rPr lang="en-US" smtClean="0"/>
              <a:t>11/30/2025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6C641B-D53B-43E8-8D44-35BF3341F6C1}" type="slidenum">
              <a:rPr lang="en-US" smtClean="0"/>
              <a:t>‹#›</a:t>
            </a:fld>
            <a:endParaRPr lang="en-US"/>
          </a:p>
        </p:txBody>
      </p:sp>
    </p:spTree>
    <p:extLst>
      <p:ext uri="{BB962C8B-B14F-4D97-AF65-F5344CB8AC3E}">
        <p14:creationId xmlns:p14="http://schemas.microsoft.com/office/powerpoint/2010/main" val="21448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0D0B11-3CB6-4831-A93D-F25932C05C26}" type="datetimeFigureOut">
              <a:rPr lang="en-US" smtClean="0"/>
              <a:t>11/30/2025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6C641B-D53B-43E8-8D44-35BF3341F6C1}" type="slidenum">
              <a:rPr lang="en-US" smtClean="0"/>
              <a:t>‹#›</a:t>
            </a:fld>
            <a:endParaRPr lang="en-US"/>
          </a:p>
        </p:txBody>
      </p:sp>
    </p:spTree>
    <p:extLst>
      <p:ext uri="{BB962C8B-B14F-4D97-AF65-F5344CB8AC3E}">
        <p14:creationId xmlns:p14="http://schemas.microsoft.com/office/powerpoint/2010/main" val="169113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4C0D0B11-3CB6-4831-A93D-F25932C05C26}" type="datetimeFigureOut">
              <a:rPr lang="en-US" smtClean="0"/>
              <a:t>11/30/2025</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0B6C641B-D53B-43E8-8D44-35BF3341F6C1}" type="slidenum">
              <a:rPr lang="en-US" smtClean="0"/>
              <a:t>‹#›</a:t>
            </a:fld>
            <a:endParaRPr lang="en-US"/>
          </a:p>
        </p:txBody>
      </p:sp>
    </p:spTree>
    <p:extLst>
      <p:ext uri="{BB962C8B-B14F-4D97-AF65-F5344CB8AC3E}">
        <p14:creationId xmlns:p14="http://schemas.microsoft.com/office/powerpoint/2010/main" val="427101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C0D0B11-3CB6-4831-A93D-F25932C05C26}" type="datetimeFigureOut">
              <a:rPr lang="en-US" smtClean="0"/>
              <a:t>11/30/2025</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0B6C641B-D53B-43E8-8D44-35BF3341F6C1}" type="slidenum">
              <a:rPr lang="en-US" smtClean="0"/>
              <a:t>‹#›</a:t>
            </a:fld>
            <a:endParaRPr lang="en-US"/>
          </a:p>
        </p:txBody>
      </p:sp>
    </p:spTree>
    <p:extLst>
      <p:ext uri="{BB962C8B-B14F-4D97-AF65-F5344CB8AC3E}">
        <p14:creationId xmlns:p14="http://schemas.microsoft.com/office/powerpoint/2010/main" val="119436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C0D0B11-3CB6-4831-A93D-F25932C05C26}" type="datetimeFigureOut">
              <a:rPr lang="en-US" smtClean="0"/>
              <a:t>11/30/2025</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B6C641B-D53B-43E8-8D44-35BF3341F6C1}" type="slidenum">
              <a:rPr lang="en-US" smtClean="0"/>
              <a:t>‹#›</a:t>
            </a:fld>
            <a:endParaRPr lang="en-US"/>
          </a:p>
        </p:txBody>
      </p:sp>
    </p:spTree>
    <p:extLst>
      <p:ext uri="{BB962C8B-B14F-4D97-AF65-F5344CB8AC3E}">
        <p14:creationId xmlns:p14="http://schemas.microsoft.com/office/powerpoint/2010/main" val="19620440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0D0B11-3CB6-4831-A93D-F25932C05C26}" type="datetimeFigureOut">
              <a:rPr lang="en-US" smtClean="0"/>
              <a:t>11/30/2025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6C641B-D53B-43E8-8D44-35BF3341F6C1}" type="slidenum">
              <a:rPr lang="en-US" smtClean="0"/>
              <a:t>‹#›</a:t>
            </a:fld>
            <a:endParaRPr lang="en-US"/>
          </a:p>
        </p:txBody>
      </p:sp>
    </p:spTree>
    <p:extLst>
      <p:ext uri="{BB962C8B-B14F-4D97-AF65-F5344CB8AC3E}">
        <p14:creationId xmlns:p14="http://schemas.microsoft.com/office/powerpoint/2010/main" val="19870999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25DA4-09F6-9782-270B-11A888AFFE8A}"/>
              </a:ext>
            </a:extLst>
          </p:cNvPr>
          <p:cNvSpPr>
            <a:spLocks noGrp="1"/>
          </p:cNvSpPr>
          <p:nvPr>
            <p:ph type="title"/>
          </p:nvPr>
        </p:nvSpPr>
        <p:spPr/>
        <p:txBody>
          <a:bodyPr/>
          <a:lstStyle/>
          <a:p>
            <a:pPr algn="ctr"/>
            <a:r>
              <a:rPr lang="ar-JO" dirty="0"/>
              <a:t>الصحابي شرحبيل بن حسنة</a:t>
            </a:r>
            <a:endParaRPr lang="en-US" dirty="0"/>
          </a:p>
        </p:txBody>
      </p:sp>
      <p:pic>
        <p:nvPicPr>
          <p:cNvPr id="5" name="Content Placeholder 4" descr="A street with a building and palm trees&#10;&#10;AI-generated content may be incorrect.">
            <a:extLst>
              <a:ext uri="{FF2B5EF4-FFF2-40B4-BE49-F238E27FC236}">
                <a16:creationId xmlns:a16="http://schemas.microsoft.com/office/drawing/2014/main" id="{F12CBE20-A108-ECBC-61E8-FF6B244235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7929" y="2638425"/>
            <a:ext cx="6456143" cy="3101975"/>
          </a:xfrm>
        </p:spPr>
      </p:pic>
      <p:sp>
        <p:nvSpPr>
          <p:cNvPr id="6" name="TextBox 5">
            <a:extLst>
              <a:ext uri="{FF2B5EF4-FFF2-40B4-BE49-F238E27FC236}">
                <a16:creationId xmlns:a16="http://schemas.microsoft.com/office/drawing/2014/main" id="{D42FD359-DA1C-429F-E4FF-9215AE47CB6E}"/>
              </a:ext>
            </a:extLst>
          </p:cNvPr>
          <p:cNvSpPr txBox="1"/>
          <p:nvPr/>
        </p:nvSpPr>
        <p:spPr>
          <a:xfrm>
            <a:off x="146649" y="5262113"/>
            <a:ext cx="2147977" cy="1569660"/>
          </a:xfrm>
          <a:prstGeom prst="rect">
            <a:avLst/>
          </a:prstGeom>
          <a:noFill/>
        </p:spPr>
        <p:txBody>
          <a:bodyPr wrap="square" rtlCol="0">
            <a:spAutoFit/>
          </a:bodyPr>
          <a:lstStyle/>
          <a:p>
            <a:pPr algn="ctr"/>
            <a:r>
              <a:rPr lang="ar-JO" sz="2400" dirty="0">
                <a:solidFill>
                  <a:srgbClr val="FF0000"/>
                </a:solidFill>
              </a:rPr>
              <a:t>نديم محيسن</a:t>
            </a:r>
          </a:p>
          <a:p>
            <a:pPr algn="ctr"/>
            <a:r>
              <a:rPr lang="ar-JO" sz="2400" dirty="0">
                <a:solidFill>
                  <a:srgbClr val="FF0000"/>
                </a:solidFill>
              </a:rPr>
              <a:t>سيف طراونه</a:t>
            </a:r>
          </a:p>
          <a:p>
            <a:pPr algn="ctr"/>
            <a:r>
              <a:rPr lang="ar-JO" sz="2400" dirty="0">
                <a:solidFill>
                  <a:srgbClr val="FF0000"/>
                </a:solidFill>
              </a:rPr>
              <a:t>حمزة ضمور</a:t>
            </a:r>
          </a:p>
          <a:p>
            <a:pPr algn="ctr"/>
            <a:r>
              <a:rPr lang="ar-JO" sz="2400" dirty="0">
                <a:solidFill>
                  <a:srgbClr val="FF0000"/>
                </a:solidFill>
              </a:rPr>
              <a:t>وليد جوازنه</a:t>
            </a:r>
            <a:endParaRPr lang="en-US" sz="2400" dirty="0">
              <a:solidFill>
                <a:srgbClr val="FF0000"/>
              </a:solidFill>
            </a:endParaRPr>
          </a:p>
        </p:txBody>
      </p:sp>
    </p:spTree>
    <p:extLst>
      <p:ext uri="{BB962C8B-B14F-4D97-AF65-F5344CB8AC3E}">
        <p14:creationId xmlns:p14="http://schemas.microsoft.com/office/powerpoint/2010/main" val="15234809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white building with green domes&#10;&#10;AI-generated content may be incorrect.">
            <a:extLst>
              <a:ext uri="{FF2B5EF4-FFF2-40B4-BE49-F238E27FC236}">
                <a16:creationId xmlns:a16="http://schemas.microsoft.com/office/drawing/2014/main" id="{A48BBB57-EDC4-E475-9643-A84657D3CC8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1947" r="21947"/>
          <a:stretch>
            <a:fillRect/>
          </a:stretch>
        </p:blipFill>
        <p:spPr>
          <a:xfrm>
            <a:off x="7430597" y="809966"/>
            <a:ext cx="3063347" cy="4775200"/>
          </a:xfrm>
        </p:spPr>
      </p:pic>
      <p:sp>
        <p:nvSpPr>
          <p:cNvPr id="4" name="Text Placeholder 3">
            <a:extLst>
              <a:ext uri="{FF2B5EF4-FFF2-40B4-BE49-F238E27FC236}">
                <a16:creationId xmlns:a16="http://schemas.microsoft.com/office/drawing/2014/main" id="{1B7F9F50-684C-530E-45A2-EA84C7275030}"/>
              </a:ext>
            </a:extLst>
          </p:cNvPr>
          <p:cNvSpPr>
            <a:spLocks noGrp="1"/>
          </p:cNvSpPr>
          <p:nvPr>
            <p:ph type="body" sz="half" idx="2"/>
          </p:nvPr>
        </p:nvSpPr>
        <p:spPr>
          <a:xfrm>
            <a:off x="1383528" y="1475117"/>
            <a:ext cx="5492706" cy="5382883"/>
          </a:xfrm>
        </p:spPr>
        <p:txBody>
          <a:bodyPr>
            <a:normAutofit/>
          </a:bodyPr>
          <a:lstStyle/>
          <a:p>
            <a:pPr algn="ctr"/>
            <a:r>
              <a:rPr lang="ar-JO" sz="3200" dirty="0"/>
              <a:t>يُعد مقام الصحابي الجليل </a:t>
            </a:r>
            <a:r>
              <a:rPr lang="ar-JO" sz="3200" b="1" dirty="0"/>
              <a:t>شرحبيل بن حسنة</a:t>
            </a:r>
            <a:r>
              <a:rPr lang="ar-JO" sz="3200" dirty="0"/>
              <a:t> من المعالم الإسلامية المهمة في الأردن، وهو يقع في منطقة وادي الأردن. يشتهر المقام بمكانته التاريخية كأحد مواقع الصحابة الذين شاركوا في الفتوحات الإسلامية واستقر بعضهم في بلاد الشام. ويُعد المقام وجهة للزائرين الذين يرغبون بالتعرّف على تاريخ هذا الصحابي ودوره الكبير في نشر الإسلام.</a:t>
            </a:r>
            <a:endParaRPr lang="en-US" sz="3200" dirty="0"/>
          </a:p>
        </p:txBody>
      </p:sp>
      <p:sp>
        <p:nvSpPr>
          <p:cNvPr id="17" name="Title 16">
            <a:extLst>
              <a:ext uri="{FF2B5EF4-FFF2-40B4-BE49-F238E27FC236}">
                <a16:creationId xmlns:a16="http://schemas.microsoft.com/office/drawing/2014/main" id="{41BA7F3E-1996-7038-ED7D-21BC0EF2B7C5}"/>
              </a:ext>
            </a:extLst>
          </p:cNvPr>
          <p:cNvSpPr txBox="1">
            <a:spLocks noGrp="1"/>
          </p:cNvSpPr>
          <p:nvPr>
            <p:ph type="title"/>
          </p:nvPr>
        </p:nvSpPr>
        <p:spPr>
          <a:xfrm>
            <a:off x="2163763" y="809966"/>
            <a:ext cx="3932237" cy="954107"/>
          </a:xfrm>
          <a:prstGeom prst="rect">
            <a:avLst/>
          </a:prstGeom>
          <a:noFill/>
        </p:spPr>
        <p:txBody>
          <a:bodyPr wrap="square" rtlCol="0">
            <a:spAutoFit/>
          </a:bodyPr>
          <a:lstStyle/>
          <a:p>
            <a:r>
              <a:rPr lang="ar-JO" b="1" dirty="0">
                <a:solidFill>
                  <a:srgbClr val="C00000"/>
                </a:solidFill>
              </a:rPr>
              <a:t>مقام الصحابي شرحبيل بن حسنة</a:t>
            </a:r>
            <a:br>
              <a:rPr lang="ar-JO" dirty="0">
                <a:solidFill>
                  <a:srgbClr val="C00000"/>
                </a:solidFill>
              </a:rPr>
            </a:br>
            <a:endParaRPr lang="en-US" dirty="0">
              <a:solidFill>
                <a:srgbClr val="C00000"/>
              </a:solidFill>
            </a:endParaRPr>
          </a:p>
        </p:txBody>
      </p:sp>
    </p:spTree>
    <p:extLst>
      <p:ext uri="{BB962C8B-B14F-4D97-AF65-F5344CB8AC3E}">
        <p14:creationId xmlns:p14="http://schemas.microsoft.com/office/powerpoint/2010/main" val="209757509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2E952-2A21-0DB6-0D43-CE277D916D81}"/>
              </a:ext>
            </a:extLst>
          </p:cNvPr>
          <p:cNvSpPr>
            <a:spLocks noGrp="1"/>
          </p:cNvSpPr>
          <p:nvPr>
            <p:ph type="title"/>
          </p:nvPr>
        </p:nvSpPr>
        <p:spPr>
          <a:xfrm>
            <a:off x="1295399" y="1041400"/>
            <a:ext cx="6241816" cy="1371600"/>
          </a:xfrm>
        </p:spPr>
        <p:txBody>
          <a:bodyPr>
            <a:normAutofit fontScale="90000"/>
          </a:bodyPr>
          <a:lstStyle/>
          <a:p>
            <a:r>
              <a:rPr lang="ar-JO" sz="4400" dirty="0">
                <a:solidFill>
                  <a:schemeClr val="tx1"/>
                </a:solidFill>
              </a:rPr>
              <a:t>الصحابي شرحبيل بن حسنة</a:t>
            </a:r>
            <a:br>
              <a:rPr lang="en-US" sz="4400" dirty="0">
                <a:solidFill>
                  <a:schemeClr val="tx1"/>
                </a:solidFill>
              </a:rPr>
            </a:br>
            <a:endParaRPr lang="en-US" sz="4400" dirty="0">
              <a:solidFill>
                <a:schemeClr val="tx1"/>
              </a:solidFill>
            </a:endParaRPr>
          </a:p>
        </p:txBody>
      </p:sp>
      <p:pic>
        <p:nvPicPr>
          <p:cNvPr id="6" name="Picture Placeholder 5" descr="A tomb in a room&#10;&#10;AI-generated content may be incorrect.">
            <a:extLst>
              <a:ext uri="{FF2B5EF4-FFF2-40B4-BE49-F238E27FC236}">
                <a16:creationId xmlns:a16="http://schemas.microsoft.com/office/drawing/2014/main" id="{2E21CBAA-EA3A-8F0E-8700-861D448C095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939" r="25939"/>
          <a:stretch>
            <a:fillRect/>
          </a:stretch>
        </p:blipFill>
        <p:spPr>
          <a:prstGeom prst="roundRect">
            <a:avLst>
              <a:gd name="adj" fmla="val 0"/>
            </a:avLst>
          </a:prstGeom>
        </p:spPr>
      </p:pic>
      <p:sp>
        <p:nvSpPr>
          <p:cNvPr id="4" name="Text Placeholder 3">
            <a:extLst>
              <a:ext uri="{FF2B5EF4-FFF2-40B4-BE49-F238E27FC236}">
                <a16:creationId xmlns:a16="http://schemas.microsoft.com/office/drawing/2014/main" id="{46D22A44-CE0A-6960-510B-A59DAFBDEF69}"/>
              </a:ext>
            </a:extLst>
          </p:cNvPr>
          <p:cNvSpPr>
            <a:spLocks noGrp="1"/>
          </p:cNvSpPr>
          <p:nvPr>
            <p:ph type="body" sz="half" idx="2"/>
          </p:nvPr>
        </p:nvSpPr>
        <p:spPr>
          <a:xfrm>
            <a:off x="1295399" y="2027208"/>
            <a:ext cx="6241816" cy="3057024"/>
          </a:xfrm>
        </p:spPr>
        <p:txBody>
          <a:bodyPr>
            <a:normAutofit lnSpcReduction="10000"/>
          </a:bodyPr>
          <a:lstStyle/>
          <a:p>
            <a:r>
              <a:rPr lang="ar-JO" sz="2800" dirty="0">
                <a:solidFill>
                  <a:srgbClr val="C00000"/>
                </a:solidFill>
              </a:rPr>
              <a:t>و أحد كبار قادة المسلمين في عهد الخليفة أبو بكر الصديق وعمر بن الخطاب رضي الله عنهما. كان من الأوائل الذين أسلموا وهاجروا، وشارك في فتح بلاد الشام، وتولى ولاية الأردن خلال الفتوحات الإسلامية. عُرف بالشجاعة والحكمة، وكان له دور بارز في تنظيم شؤون الدولة في الأردن. تُوفّي رضي الله عنه في طاعون عمواس سنة 18هـ</a:t>
            </a:r>
            <a:endParaRPr lang="en-US" sz="2800" dirty="0">
              <a:solidFill>
                <a:srgbClr val="C00000"/>
              </a:solidFill>
            </a:endParaRPr>
          </a:p>
        </p:txBody>
      </p:sp>
    </p:spTree>
    <p:extLst>
      <p:ext uri="{BB962C8B-B14F-4D97-AF65-F5344CB8AC3E}">
        <p14:creationId xmlns:p14="http://schemas.microsoft.com/office/powerpoint/2010/main" val="15907429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12</TotalTime>
  <Words>141</Words>
  <Application>Microsoft Office PowerPoint</Application>
  <PresentationFormat>Widescreen</PresentationFormat>
  <Paragraphs>9</Paragraphs>
  <Slides>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Arial</vt:lpstr>
      <vt:lpstr>Garamond</vt:lpstr>
      <vt:lpstr>Gill Sans MT</vt:lpstr>
      <vt:lpstr>Parcel</vt:lpstr>
      <vt:lpstr>Organic</vt:lpstr>
      <vt:lpstr>الصحابي شرحبيل بن حسنة</vt:lpstr>
      <vt:lpstr>مقام الصحابي شرحبيل بن حسنة </vt:lpstr>
      <vt:lpstr>الصحابي شرحبيل بن حسنة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nadim muhaisen</dc:creator>
  <cp:lastModifiedBy>nadim muhaisen</cp:lastModifiedBy>
  <cp:revision>1</cp:revision>
  <dcterms:created xsi:type="dcterms:W3CDTF">2025-11-30T13:17:13Z</dcterms:created>
  <dcterms:modified xsi:type="dcterms:W3CDTF">2025-11-30T13:29:56Z</dcterms:modified>
</cp:coreProperties>
</file>