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3" r:id="rId3"/>
    <p:sldId id="258" r:id="rId4"/>
    <p:sldId id="260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-ROAD" initials="CR" lastIdx="1" clrIdx="0">
    <p:extLst>
      <p:ext uri="{19B8F6BF-5375-455C-9EA6-DF929625EA0E}">
        <p15:presenceInfo xmlns:p15="http://schemas.microsoft.com/office/powerpoint/2012/main" userId="C-RO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24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13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1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7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3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7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7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8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5048C1-630C-4EA4-A510-9CDE02DCAC56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675D47-5E87-4604-BE88-21C19499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29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ar/image/9862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ar/image/183192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phone%20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ar/image/15605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DFC9A1-DDFC-D886-6A0C-0993707646B7}"/>
              </a:ext>
            </a:extLst>
          </p:cNvPr>
          <p:cNvSpPr/>
          <p:nvPr/>
        </p:nvSpPr>
        <p:spPr>
          <a:xfrm>
            <a:off x="319418" y="4476095"/>
            <a:ext cx="11553163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الطالب ا</a:t>
            </a:r>
            <a:r>
              <a:rPr lang="ar-JO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مين جبريل مشروع المهنيه </a:t>
            </a:r>
          </a:p>
          <a:p>
            <a:pPr algn="ctr"/>
            <a:r>
              <a:rPr lang="ar-JO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الصف التاسع ج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الاستخدام الآمن أو إساءة استخدام الهواتف المحمولة - بالعربي">
            <a:extLst>
              <a:ext uri="{FF2B5EF4-FFF2-40B4-BE49-F238E27FC236}">
                <a16:creationId xmlns:a16="http://schemas.microsoft.com/office/drawing/2014/main" id="{ECC0233F-B2FF-59BF-568D-B2BE2DD20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47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7311A4-407B-0C31-1A21-90C30A148992}"/>
              </a:ext>
            </a:extLst>
          </p:cNvPr>
          <p:cNvSpPr/>
          <p:nvPr/>
        </p:nvSpPr>
        <p:spPr>
          <a:xfrm>
            <a:off x="1900661" y="0"/>
            <a:ext cx="8055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الاستخدام الامن للهواتف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90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F624DDE-3F02-C787-4E4D-8E9E39D62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3840" y="2849880"/>
            <a:ext cx="3535680" cy="32308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D3F2C-523A-4AB6-755A-31115CD8FE01}"/>
              </a:ext>
            </a:extLst>
          </p:cNvPr>
          <p:cNvSpPr/>
          <p:nvPr/>
        </p:nvSpPr>
        <p:spPr>
          <a:xfrm>
            <a:off x="2699878" y="437495"/>
            <a:ext cx="6792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ضرر استخدام الهاتف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A3A59-79D0-A1AB-82B0-7B95693EF597}"/>
              </a:ext>
            </a:extLst>
          </p:cNvPr>
          <p:cNvSpPr txBox="1"/>
          <p:nvPr/>
        </p:nvSpPr>
        <p:spPr>
          <a:xfrm>
            <a:off x="5364482" y="2090172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JO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إحداث مشاكل للرأس، والتي تتمثل بالشعور المستمر بالصداع.</a:t>
            </a: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ar-JO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الإضرار بصحة القلب والأوعية الدموية</a:t>
            </a: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، حيث إن الإشعاعات المنبعثة من الهاتف تؤثرعلى كرات الدم الحمراء الحاملة للهيموجلوبين وبالتالي تزيد من خطر الإصابة بأمراض القلب. التسبب بحدوث اضطربات بالجهاز العصبي، كالتأثير على حاسة التذوق</a:t>
            </a:r>
            <a:r>
              <a:rPr lang="ar-JO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9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EAAC7C-68DA-BBEA-54C7-C641E77FE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760" y="2849880"/>
            <a:ext cx="3672840" cy="3672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ACB40C-11CA-7F91-8419-4E46B0A419E1}"/>
              </a:ext>
            </a:extLst>
          </p:cNvPr>
          <p:cNvSpPr/>
          <p:nvPr/>
        </p:nvSpPr>
        <p:spPr>
          <a:xfrm>
            <a:off x="592123" y="335280"/>
            <a:ext cx="11192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ايجابيات  الاستخدام الامن الهواتف 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6B8443B-71E6-F4A5-5C22-E0A52334C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321005"/>
            <a:ext cx="57711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تحميل التطبيقات من مصادر موثوقة فقط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الحذر من الروابط والرسائل المشبوهة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عدم استخدام شبكات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Wi-Fi 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العامة للمعاملات المهمة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التحكم في أذونات التطبيقات وحماية معلوماتك الشخصية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5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ED5B2E-EA91-87FC-B4E6-3EE9F2821D41}"/>
              </a:ext>
            </a:extLst>
          </p:cNvPr>
          <p:cNvSpPr/>
          <p:nvPr/>
        </p:nvSpPr>
        <p:spPr>
          <a:xfrm>
            <a:off x="1164201" y="681335"/>
            <a:ext cx="986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طرق الاستخدام الامن للهواتف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ED682-EF6E-7C12-B6FB-60A0FF434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032760"/>
            <a:ext cx="4236720" cy="38252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0B04C8-7EBE-0E7F-4B36-5F9F8D853721}"/>
              </a:ext>
            </a:extLst>
          </p:cNvPr>
          <p:cNvSpPr txBox="1"/>
          <p:nvPr/>
        </p:nvSpPr>
        <p:spPr>
          <a:xfrm>
            <a:off x="5364480" y="2338306"/>
            <a:ext cx="6096000" cy="368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ستخدام السماعة ...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إبقاء </a:t>
            </a:r>
            <a:r>
              <a:rPr lang="ar-JO" sz="2400" b="1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الهاتف</a:t>
            </a: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 بعيداً عند عدم استخدامه ...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التركيز في إشارات الاستقبال ...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عدم استخدام </a:t>
            </a:r>
            <a:r>
              <a:rPr lang="ar-JO" sz="2400" b="1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الهاتف</a:t>
            </a: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 في المساحات المعدنية المغلقة ...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استبدل المكالمات بالرسائل النصية ...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استخدام </a:t>
            </a:r>
            <a:r>
              <a:rPr lang="ar-JO" sz="2400" b="1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الهاتف</a:t>
            </a: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 الأرضي بالمنزل ...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تجنب الغلاف الواقي من الإشعاع ...</a:t>
            </a:r>
          </a:p>
          <a:p>
            <a:pPr algn="l">
              <a:spcAft>
                <a:spcPts val="300"/>
              </a:spcAft>
              <a:buFont typeface="+mj-lt"/>
              <a:buAutoNum type="arabicPeriod"/>
            </a:pPr>
            <a:r>
              <a:rPr lang="ar-JO" sz="2400" b="0" i="0" dirty="0">
                <a:solidFill>
                  <a:srgbClr val="E8E8E8"/>
                </a:solidFill>
                <a:effectLst/>
                <a:latin typeface="Arial" panose="020B0604020202020204" pitchFamily="34" charset="0"/>
              </a:rPr>
              <a:t>عدم وضع "الراوتر" في غرف النوم</a:t>
            </a:r>
          </a:p>
        </p:txBody>
      </p:sp>
    </p:spTree>
    <p:extLst>
      <p:ext uri="{BB962C8B-B14F-4D97-AF65-F5344CB8AC3E}">
        <p14:creationId xmlns:p14="http://schemas.microsoft.com/office/powerpoint/2010/main" val="54669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1AADD42-C5FD-DBD9-8734-65F24ECB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06091" y="0"/>
            <a:ext cx="837981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B59BE9-0D24-E4F8-B7DE-2A2AF533E2A5}"/>
              </a:ext>
            </a:extLst>
          </p:cNvPr>
          <p:cNvSpPr/>
          <p:nvPr/>
        </p:nvSpPr>
        <p:spPr>
          <a:xfrm>
            <a:off x="2995451" y="2327255"/>
            <a:ext cx="5713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شكرا لاستماعكم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973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42</TotalTime>
  <Words>147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Franklin Gothic Book</vt:lpstr>
      <vt:lpstr>Franklin Gothic Medium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C-ROAD</dc:creator>
  <cp:lastModifiedBy>C-ROAD</cp:lastModifiedBy>
  <cp:revision>1</cp:revision>
  <dcterms:created xsi:type="dcterms:W3CDTF">2025-11-22T09:41:55Z</dcterms:created>
  <dcterms:modified xsi:type="dcterms:W3CDTF">2025-11-22T14:30:33Z</dcterms:modified>
</cp:coreProperties>
</file>