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CE3D-0827-19AB-4021-34ECE7D50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B36C2-5F0D-A459-B777-DB3E9CB0E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D554-5E0A-6DCB-1D7A-5F1859A2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122F-A348-D86D-D7BF-9A73E86E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681E4-D421-46AF-25B3-970CF05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E3BF-BDEC-D983-DEFB-A67F4D6C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1A587-35F8-2EE9-22CE-7AC60D534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60D98-B884-AF86-4644-8D805256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B76B4-1E9E-64DC-8EE8-7F61A926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E3516-78D3-4BDD-0C6C-74F62425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4DBA5-4ACD-4B6F-1023-9D6A94DE0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F3428-E86F-4BDD-0E71-19D8F84BF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601F-E472-6C54-2D86-C047046D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C7ACF-B95B-9B94-B9E2-2651F67D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D287-E719-6312-23F3-579F5A47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9822-3326-8F90-D04E-21B45249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DB82-4B28-199B-91F9-BCE71C53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9E932-172D-5B5A-31A5-5F55D962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743AF-684C-376C-6E59-4E4DD58C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336-66AA-D2CB-5241-5BCBBA51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B939-BB53-EDF7-72D9-B2AF086C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2200E-C662-B206-FA0A-764F96BB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3F35-9B78-3BA0-6D09-5D85B22B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9C75-08A5-AAA3-673E-89920B99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CACB-C5C1-CF86-0057-9405E92B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C08F-89C1-7133-67F3-F4EA2F84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7C4A-E141-DE37-A4D6-45FDC9FB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704B9-802F-9555-BF2C-ED34E789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59F6E-3500-669D-6299-A1ACC13C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BB214-2A3A-2973-78C0-60862239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74DDC-287E-90A1-F428-07C23F50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5AF2-7F84-AF64-31F6-07DEAE1B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BE141-9D68-508C-ED60-ED783135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33A54-2BE4-B8BD-6752-B8CF003A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E7DE5-E849-92C4-8C2D-F27ED8878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3F02-3DC4-79DC-3EA3-DD56EA939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E0A5E-FF90-352C-66AA-B6A34A39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852A0-0CA4-1B98-DB05-67C1C7B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ED3AC-DE60-F128-6CEB-6DCB0650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F90F-A832-0428-B7CC-746D2FDB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B4473-1371-4706-1C09-6A3937AD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B2B0E-C38B-A86E-2B9B-1094A453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86D1D-C886-B924-FF19-D5A344E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A0620-AC06-692D-51D6-53585444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71228-C535-E633-9E58-82AA8719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F24D3-B3B9-5E71-0911-A4386F9B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5513-46C8-2E38-AFE7-F944BC40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0ED0-5609-02C5-564F-CA3CE02A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5A34E-1DC6-00E9-6A07-B5FDC920F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470C8-79A6-5229-8A1A-4ADC75C1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ABE3-6FD2-A59C-B408-9CA77912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B7B9-C661-32EA-70A2-30EFC372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30C3-0EAD-AEAC-294E-8AC5719D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9D5EE-6233-21AF-5528-15D9AFF55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43859-6875-349B-CFFA-8D2100079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075E3-BA1D-5678-245D-43DA5578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6E995-DB31-4267-AF4B-08F211A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D7CF0-5918-0769-C4E6-3030531E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75111-9537-62FD-4049-04C93E90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39F7-6A73-E590-D385-0660C887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4E78B-8F1E-CA15-0348-C76ADCFE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7857-18B6-42C5-9B4D-495DC83D634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72C1-77D6-92D2-009E-00305F83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9B03-CE84-9B0C-D50F-59D81D3F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AB43-23E2-45E5-A324-600000BE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5C8358-E313-B634-DB12-F1FEBDC778DE}"/>
              </a:ext>
            </a:extLst>
          </p:cNvPr>
          <p:cNvSpPr/>
          <p:nvPr/>
        </p:nvSpPr>
        <p:spPr>
          <a:xfrm>
            <a:off x="5145740" y="0"/>
            <a:ext cx="70462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F054A-E253-EFFD-65B3-E628886DD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588" y="406400"/>
            <a:ext cx="7261412" cy="3195638"/>
          </a:xfrm>
        </p:spPr>
        <p:txBody>
          <a:bodyPr>
            <a:normAutofit/>
          </a:bodyPr>
          <a:lstStyle/>
          <a:p>
            <a:pPr rtl="1"/>
            <a:r>
              <a:rPr lang="ar-JO" sz="4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مقام الصحابي أبي عبيدة عامر بن الجراح</a:t>
            </a:r>
            <a:endParaRPr lang="en-US" sz="44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B4C4B-A1B3-4E02-567B-42273ED3B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798" y="3602037"/>
            <a:ext cx="6078070" cy="2655327"/>
          </a:xfrm>
        </p:spPr>
        <p:txBody>
          <a:bodyPr/>
          <a:lstStyle/>
          <a:p>
            <a:r>
              <a:rPr lang="ar-JO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عمل الطالب : زيد سميح</a:t>
            </a:r>
          </a:p>
          <a:p>
            <a:r>
              <a:rPr lang="ar-JO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الصف تاسع (ج)</a:t>
            </a:r>
            <a:endParaRPr lang="en-US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4" name="AutoShape 2" descr="صورة Abu Obeida Amer bin Jarrah mosque">
            <a:extLst>
              <a:ext uri="{FF2B5EF4-FFF2-40B4-BE49-F238E27FC236}">
                <a16:creationId xmlns:a16="http://schemas.microsoft.com/office/drawing/2014/main" id="{1CAC5768-553D-9237-D612-1BAE2962F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ED4F1-2E46-4BFE-F81D-80AD563E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45741" cy="68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0DF4E-3DD5-7605-1DD9-2EC16DA3DD4A}"/>
              </a:ext>
            </a:extLst>
          </p:cNvPr>
          <p:cNvSpPr/>
          <p:nvPr/>
        </p:nvSpPr>
        <p:spPr>
          <a:xfrm>
            <a:off x="0" y="11393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B2E-ED66-207B-7434-B6A688C8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 rtl="1"/>
            <a:r>
              <a:rPr lang="ar-JO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مسجد أبي عبيدة عامر بن الجراح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817E-6E29-794D-8221-CB4F4DBD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9294" y="1825625"/>
            <a:ext cx="12371294" cy="4888940"/>
          </a:xfrm>
        </p:spPr>
        <p:txBody>
          <a:bodyPr>
            <a:normAutofit/>
          </a:bodyPr>
          <a:lstStyle/>
          <a:p>
            <a:pPr algn="r" rtl="1"/>
            <a:r>
              <a:rPr lang="ar-JO" sz="2400" b="1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مسجد أبي عبيدة عامر بن الجراح</a:t>
            </a:r>
            <a:r>
              <a:rPr lang="ar-JO" sz="24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 هو مسجد تاريخي ومقام يقع في بلدة دير علا، الأردن. يحتوي على قبر أبو عبيدة بن الجراح</a:t>
            </a:r>
            <a:r>
              <a:rPr lang="en-US" sz="24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 ,</a:t>
            </a:r>
            <a:r>
              <a:rPr lang="ar-JO" sz="2400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أحد الصحابة وقائد عسكري في الخلافة الراشدة. يُعتبر المسجد من أبرز المعالم التاريخية والدينية في الأردن</a:t>
            </a:r>
            <a:endParaRPr lang="en-US" sz="2400" dirty="0"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pic>
        <p:nvPicPr>
          <p:cNvPr id="2054" name="Picture 6" descr="ضريح الصحابي الجليل سيدنا أبي عبيدة عامر بن الجراح رضي الله عنه">
            <a:extLst>
              <a:ext uri="{FF2B5EF4-FFF2-40B4-BE49-F238E27FC236}">
                <a16:creationId xmlns:a16="http://schemas.microsoft.com/office/drawing/2014/main" id="{42F8E62D-8878-EEC7-B86E-98F7CB69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7874"/>
            <a:ext cx="7673788" cy="38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D0531-7974-EAB1-55CD-6EC3BB02DE8B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1493A-341C-D2F5-8E7B-E5638E79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 rtl="1"/>
            <a:r>
              <a:rPr lang="ar-JO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ما يمكن رؤيته اليوم</a:t>
            </a:r>
            <a:endParaRPr lang="en-US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3AE70E-AC7E-48AC-D9E3-CD0D78705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1" y="2268528"/>
            <a:ext cx="60959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قاعة صلاة للمصلين (المسجد)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. </a:t>
            </a:r>
            <a:endParaRPr lang="en-US" altLang="en-US" sz="2400" dirty="0"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ضريح/قبر يُنسب إلى أبو عبيدة داخل قبة</a:t>
            </a:r>
            <a:r>
              <a:rPr kumimoji="0" lang="ar-JO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/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هيكل ضمن المجمع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مكتبة ومتحف إسلامي ضمن المجمع، يعرضان مواد توثق تاريخ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\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 الصحابي وطبيعة المجمعمرافق إضافية: صالة متعددة الأغراض، سكن الإمام والمؤذن، مرافق للزوار، مواقف سيارات، حدائق وساحات خارجية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F22EF-9694-DE5A-CCDA-8A602A46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2286000"/>
            <a:ext cx="60960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224C2-5C81-CEE9-7E4C-8927E65D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3963" cy="229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029CB-7FCB-15FE-E806-49A30ED4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48001" y="-3147"/>
            <a:ext cx="252396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E909A-4100-3FCC-9B48-94BFEA2D04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3B94-9C58-F7DE-BD79-559244A6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لماذا يُنسب الضريح إليه</a:t>
            </a:r>
            <a:endParaRPr lang="en-US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E01D-A8CA-B357-F1FA-6344BB3A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988" y="1825625"/>
            <a:ext cx="6347012" cy="4351338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بحسب التقاليد الإسلامية والتاريخ المحلي، يُقال إن أبو عبيدة توفي عام 18 هـ (639 م) بسبب طاعون عمواس، ودُفن في غور الأردن — وقد أشارت بعض المصادر إلى أن مدير المقام / العائلة “الجراحيّة” — التي تزعم النسب له — كانت تدير الوقف عليه</a:t>
            </a:r>
            <a:endParaRPr lang="en-US" dirty="0"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3828F-4935-B96D-6A31-1BAA5901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3235"/>
            <a:ext cx="6006353" cy="4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80C47-A847-7DBA-AC42-961D8955C9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E2AA9-17C6-BFB6-9720-2CCFD2B8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شكرا لاستماعكم</a:t>
            </a:r>
            <a:endParaRPr lang="en-US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DC68-2E52-02A0-741A-22AB5F6E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378"/>
            <a:ext cx="10515600" cy="4351338"/>
          </a:xfrm>
        </p:spPr>
        <p:txBody>
          <a:bodyPr/>
          <a:lstStyle/>
          <a:p>
            <a:pPr marL="0" indent="0" algn="ctr" rtl="1">
              <a:buNone/>
            </a:pPr>
            <a:r>
              <a:rPr lang="ar-JO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عمل الطالب : زيد سميح</a:t>
            </a:r>
          </a:p>
          <a:p>
            <a:pPr marL="0" indent="0" algn="ctr" rtl="1">
              <a:buNone/>
            </a:pPr>
            <a:r>
              <a:rPr lang="ar-JO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الصف تاسع (ج)</a:t>
            </a:r>
            <a:endParaRPr lang="en-US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059F7-C513-C9FA-8736-1BE7598A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6923107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3DCDF-85C4-6A5F-6944-F9A92F46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686" y="3429001"/>
            <a:ext cx="65973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Cascadia Code ExtraLight</vt:lpstr>
      <vt:lpstr>Cascadia Code SemiBold</vt:lpstr>
      <vt:lpstr>Cascadia Mono Light</vt:lpstr>
      <vt:lpstr>Office Theme</vt:lpstr>
      <vt:lpstr>مقام الصحابي أبي عبيدة عامر بن الجراح</vt:lpstr>
      <vt:lpstr>مسجد أبي عبيدة عامر بن الجراح </vt:lpstr>
      <vt:lpstr>ما يمكن رؤيته اليوم</vt:lpstr>
      <vt:lpstr>لماذا يُنسب الضريح إليه</vt:lpstr>
      <vt:lpstr>شكرا لاستماعكم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2025-11-30T14:47:02Z</dcterms:created>
  <dcterms:modified xsi:type="dcterms:W3CDTF">2025-11-30T15:23:13Z</dcterms:modified>
</cp:coreProperties>
</file>