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2" d="100"/>
          <a:sy n="102" d="100"/>
        </p:scale>
        <p:origin x="1002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CB2F9AE-8527-4C46-9A79-D5E676DEE910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ACAE3B3F-80DB-4DA2-84C9-174C04E39D32}">
      <dgm:prSet/>
      <dgm:spPr/>
      <dgm:t>
        <a:bodyPr/>
        <a:lstStyle/>
        <a:p>
          <a:r>
            <a:rPr lang="en-US"/>
            <a:t>• قال عنه الرسول ﷺ: «أعلم أمتي بالحلال والحرام معاذ بن جبل».</a:t>
          </a:r>
        </a:p>
      </dgm:t>
    </dgm:pt>
    <dgm:pt modelId="{9940B37A-F8E2-47A2-8A2D-2DF367F78A44}" type="parTrans" cxnId="{E55956A2-8EC0-4168-AA04-D283C63F8768}">
      <dgm:prSet/>
      <dgm:spPr/>
      <dgm:t>
        <a:bodyPr/>
        <a:lstStyle/>
        <a:p>
          <a:endParaRPr lang="en-US"/>
        </a:p>
      </dgm:t>
    </dgm:pt>
    <dgm:pt modelId="{FB417A25-8560-4ACA-BFEA-6D995C1A6C32}" type="sibTrans" cxnId="{E55956A2-8EC0-4168-AA04-D283C63F8768}">
      <dgm:prSet/>
      <dgm:spPr/>
      <dgm:t>
        <a:bodyPr/>
        <a:lstStyle/>
        <a:p>
          <a:endParaRPr lang="en-US"/>
        </a:p>
      </dgm:t>
    </dgm:pt>
    <dgm:pt modelId="{05F876CF-94C0-4C05-9780-97CB1E532ED2}">
      <dgm:prSet/>
      <dgm:spPr/>
      <dgm:t>
        <a:bodyPr/>
        <a:lstStyle/>
        <a:p>
          <a:r>
            <a:rPr lang="en-US"/>
            <a:t>• كان من الستة الذين جمعوا القرآن في حياة النبي ﷺ.</a:t>
          </a:r>
        </a:p>
      </dgm:t>
    </dgm:pt>
    <dgm:pt modelId="{DA418D53-D84A-42E8-B9E2-C9AD62ECB4FB}" type="parTrans" cxnId="{28BB686B-7C4D-4D95-97EB-3CAFE9381DB0}">
      <dgm:prSet/>
      <dgm:spPr/>
      <dgm:t>
        <a:bodyPr/>
        <a:lstStyle/>
        <a:p>
          <a:endParaRPr lang="en-US"/>
        </a:p>
      </dgm:t>
    </dgm:pt>
    <dgm:pt modelId="{F979243E-D465-470C-A842-44E0FFD2A047}" type="sibTrans" cxnId="{28BB686B-7C4D-4D95-97EB-3CAFE9381DB0}">
      <dgm:prSet/>
      <dgm:spPr/>
      <dgm:t>
        <a:bodyPr/>
        <a:lstStyle/>
        <a:p>
          <a:endParaRPr lang="en-US"/>
        </a:p>
      </dgm:t>
    </dgm:pt>
    <dgm:pt modelId="{F302A061-BA37-4ED2-9DBF-77F8BF1579B4}">
      <dgm:prSet/>
      <dgm:spPr/>
      <dgm:t>
        <a:bodyPr/>
        <a:lstStyle/>
        <a:p>
          <a:r>
            <a:rPr lang="en-US"/>
            <a:t>• أرسله الرسول إلى اليمن معلّمًا وداعيًا.</a:t>
          </a:r>
        </a:p>
      </dgm:t>
    </dgm:pt>
    <dgm:pt modelId="{9CF9F7E6-C09C-461A-B2F7-6BF893ACB2FB}" type="parTrans" cxnId="{D1F5895D-88FD-4F54-9FD7-5AC399852320}">
      <dgm:prSet/>
      <dgm:spPr/>
      <dgm:t>
        <a:bodyPr/>
        <a:lstStyle/>
        <a:p>
          <a:endParaRPr lang="en-US"/>
        </a:p>
      </dgm:t>
    </dgm:pt>
    <dgm:pt modelId="{01E917C2-20C8-4322-AD84-0A575541CA7F}" type="sibTrans" cxnId="{D1F5895D-88FD-4F54-9FD7-5AC399852320}">
      <dgm:prSet/>
      <dgm:spPr/>
      <dgm:t>
        <a:bodyPr/>
        <a:lstStyle/>
        <a:p>
          <a:endParaRPr lang="en-US"/>
        </a:p>
      </dgm:t>
    </dgm:pt>
    <dgm:pt modelId="{1345727C-CEE1-443B-B3C1-0F90F3454260}" type="pres">
      <dgm:prSet presAssocID="{ECB2F9AE-8527-4C46-9A79-D5E676DEE910}" presName="linear" presStyleCnt="0">
        <dgm:presLayoutVars>
          <dgm:animLvl val="lvl"/>
          <dgm:resizeHandles val="exact"/>
        </dgm:presLayoutVars>
      </dgm:prSet>
      <dgm:spPr/>
    </dgm:pt>
    <dgm:pt modelId="{7DECDF9D-C238-4A93-A535-4830CEF80A9B}" type="pres">
      <dgm:prSet presAssocID="{ACAE3B3F-80DB-4DA2-84C9-174C04E39D32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B3A81B79-4C0F-4AA5-8C5E-B0FE57848CB9}" type="pres">
      <dgm:prSet presAssocID="{FB417A25-8560-4ACA-BFEA-6D995C1A6C32}" presName="spacer" presStyleCnt="0"/>
      <dgm:spPr/>
    </dgm:pt>
    <dgm:pt modelId="{4329D713-4162-48D5-862A-FA618B385894}" type="pres">
      <dgm:prSet presAssocID="{05F876CF-94C0-4C05-9780-97CB1E532ED2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CDFFB0B3-72C2-498D-8A60-EC277BA1BE2B}" type="pres">
      <dgm:prSet presAssocID="{F979243E-D465-470C-A842-44E0FFD2A047}" presName="spacer" presStyleCnt="0"/>
      <dgm:spPr/>
    </dgm:pt>
    <dgm:pt modelId="{03F74D71-EAEA-4DC8-8F9B-B5A1562732C2}" type="pres">
      <dgm:prSet presAssocID="{F302A061-BA37-4ED2-9DBF-77F8BF1579B4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D1F5895D-88FD-4F54-9FD7-5AC399852320}" srcId="{ECB2F9AE-8527-4C46-9A79-D5E676DEE910}" destId="{F302A061-BA37-4ED2-9DBF-77F8BF1579B4}" srcOrd="2" destOrd="0" parTransId="{9CF9F7E6-C09C-461A-B2F7-6BF893ACB2FB}" sibTransId="{01E917C2-20C8-4322-AD84-0A575541CA7F}"/>
    <dgm:cxn modelId="{28BB686B-7C4D-4D95-97EB-3CAFE9381DB0}" srcId="{ECB2F9AE-8527-4C46-9A79-D5E676DEE910}" destId="{05F876CF-94C0-4C05-9780-97CB1E532ED2}" srcOrd="1" destOrd="0" parTransId="{DA418D53-D84A-42E8-B9E2-C9AD62ECB4FB}" sibTransId="{F979243E-D465-470C-A842-44E0FFD2A047}"/>
    <dgm:cxn modelId="{E55956A2-8EC0-4168-AA04-D283C63F8768}" srcId="{ECB2F9AE-8527-4C46-9A79-D5E676DEE910}" destId="{ACAE3B3F-80DB-4DA2-84C9-174C04E39D32}" srcOrd="0" destOrd="0" parTransId="{9940B37A-F8E2-47A2-8A2D-2DF367F78A44}" sibTransId="{FB417A25-8560-4ACA-BFEA-6D995C1A6C32}"/>
    <dgm:cxn modelId="{862A1FA7-BC34-4BEB-85DD-32520FF1C4A8}" type="presOf" srcId="{ECB2F9AE-8527-4C46-9A79-D5E676DEE910}" destId="{1345727C-CEE1-443B-B3C1-0F90F3454260}" srcOrd="0" destOrd="0" presId="urn:microsoft.com/office/officeart/2005/8/layout/vList2"/>
    <dgm:cxn modelId="{BC8D27B3-23F4-44D9-9965-F96550F21448}" type="presOf" srcId="{05F876CF-94C0-4C05-9780-97CB1E532ED2}" destId="{4329D713-4162-48D5-862A-FA618B385894}" srcOrd="0" destOrd="0" presId="urn:microsoft.com/office/officeart/2005/8/layout/vList2"/>
    <dgm:cxn modelId="{0C21F0CC-E24E-47AA-8AC6-CE0111FDB93E}" type="presOf" srcId="{F302A061-BA37-4ED2-9DBF-77F8BF1579B4}" destId="{03F74D71-EAEA-4DC8-8F9B-B5A1562732C2}" srcOrd="0" destOrd="0" presId="urn:microsoft.com/office/officeart/2005/8/layout/vList2"/>
    <dgm:cxn modelId="{6D086FED-D7D1-4F55-9885-529A1D4FB8A2}" type="presOf" srcId="{ACAE3B3F-80DB-4DA2-84C9-174C04E39D32}" destId="{7DECDF9D-C238-4A93-A535-4830CEF80A9B}" srcOrd="0" destOrd="0" presId="urn:microsoft.com/office/officeart/2005/8/layout/vList2"/>
    <dgm:cxn modelId="{4348840D-F7D9-4962-ABF9-F584BE8F8DD9}" type="presParOf" srcId="{1345727C-CEE1-443B-B3C1-0F90F3454260}" destId="{7DECDF9D-C238-4A93-A535-4830CEF80A9B}" srcOrd="0" destOrd="0" presId="urn:microsoft.com/office/officeart/2005/8/layout/vList2"/>
    <dgm:cxn modelId="{61F1D867-8864-4027-9009-9C5B40E34C5D}" type="presParOf" srcId="{1345727C-CEE1-443B-B3C1-0F90F3454260}" destId="{B3A81B79-4C0F-4AA5-8C5E-B0FE57848CB9}" srcOrd="1" destOrd="0" presId="urn:microsoft.com/office/officeart/2005/8/layout/vList2"/>
    <dgm:cxn modelId="{557CD4F9-1A7A-48B4-AFAA-0C90C08D30F2}" type="presParOf" srcId="{1345727C-CEE1-443B-B3C1-0F90F3454260}" destId="{4329D713-4162-48D5-862A-FA618B385894}" srcOrd="2" destOrd="0" presId="urn:microsoft.com/office/officeart/2005/8/layout/vList2"/>
    <dgm:cxn modelId="{5FB27C36-F890-4375-ACA4-3614AD9A3BA9}" type="presParOf" srcId="{1345727C-CEE1-443B-B3C1-0F90F3454260}" destId="{CDFFB0B3-72C2-498D-8A60-EC277BA1BE2B}" srcOrd="3" destOrd="0" presId="urn:microsoft.com/office/officeart/2005/8/layout/vList2"/>
    <dgm:cxn modelId="{098092DF-AD50-4480-BD8E-050FBFF85D39}" type="presParOf" srcId="{1345727C-CEE1-443B-B3C1-0F90F3454260}" destId="{03F74D71-EAEA-4DC8-8F9B-B5A1562732C2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AFA262A-0867-4E42-8161-792CE131CB1A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8E6951E-EBE0-4268-B1F1-33339D924DC6}">
      <dgm:prSet/>
      <dgm:spPr/>
      <dgm:t>
        <a:bodyPr/>
        <a:lstStyle/>
        <a:p>
          <a:r>
            <a:rPr lang="en-US"/>
            <a:t>• علّم الناس القرآن والفقه في اليمن.</a:t>
          </a:r>
        </a:p>
      </dgm:t>
    </dgm:pt>
    <dgm:pt modelId="{75B300AF-3870-4A58-A72E-3E96096CF86E}" type="parTrans" cxnId="{21505BDC-5D43-4778-8774-863EF09340C1}">
      <dgm:prSet/>
      <dgm:spPr/>
      <dgm:t>
        <a:bodyPr/>
        <a:lstStyle/>
        <a:p>
          <a:endParaRPr lang="en-US"/>
        </a:p>
      </dgm:t>
    </dgm:pt>
    <dgm:pt modelId="{18EFB70E-638A-4512-9971-9A7F21B36600}" type="sibTrans" cxnId="{21505BDC-5D43-4778-8774-863EF09340C1}">
      <dgm:prSet/>
      <dgm:spPr/>
      <dgm:t>
        <a:bodyPr/>
        <a:lstStyle/>
        <a:p>
          <a:endParaRPr lang="en-US"/>
        </a:p>
      </dgm:t>
    </dgm:pt>
    <dgm:pt modelId="{1CA82A9A-D49E-4289-87A1-980E5CCB2FF3}">
      <dgm:prSet/>
      <dgm:spPr/>
      <dgm:t>
        <a:bodyPr/>
        <a:lstStyle/>
        <a:p>
          <a:r>
            <a:rPr lang="en-US"/>
            <a:t>• ساهم في نشر الأحكام الشرعية وتثبيت العقيدة.</a:t>
          </a:r>
        </a:p>
      </dgm:t>
    </dgm:pt>
    <dgm:pt modelId="{AD1E5F89-35FF-4CC3-916C-D9BC7E333BC0}" type="parTrans" cxnId="{E6B07371-98C7-4D26-BA85-413A0B4D7AB7}">
      <dgm:prSet/>
      <dgm:spPr/>
      <dgm:t>
        <a:bodyPr/>
        <a:lstStyle/>
        <a:p>
          <a:endParaRPr lang="en-US"/>
        </a:p>
      </dgm:t>
    </dgm:pt>
    <dgm:pt modelId="{5A058BE5-D979-45F8-960C-DC371DD9E50F}" type="sibTrans" cxnId="{E6B07371-98C7-4D26-BA85-413A0B4D7AB7}">
      <dgm:prSet/>
      <dgm:spPr/>
      <dgm:t>
        <a:bodyPr/>
        <a:lstStyle/>
        <a:p>
          <a:endParaRPr lang="en-US"/>
        </a:p>
      </dgm:t>
    </dgm:pt>
    <dgm:pt modelId="{15DBA0F8-39A2-4219-9695-4EF267DB4B83}">
      <dgm:prSet/>
      <dgm:spPr/>
      <dgm:t>
        <a:bodyPr/>
        <a:lstStyle/>
        <a:p>
          <a:r>
            <a:rPr lang="en-US"/>
            <a:t>• كان مرجعًا للمسلمين في الفتوى بعد وفاة الرسول ﷺ.</a:t>
          </a:r>
        </a:p>
      </dgm:t>
    </dgm:pt>
    <dgm:pt modelId="{DEA7C631-1332-4B25-A2AD-9374FDDDDF1A}" type="parTrans" cxnId="{AE49271D-01FD-4427-A404-EFDE32F623E0}">
      <dgm:prSet/>
      <dgm:spPr/>
      <dgm:t>
        <a:bodyPr/>
        <a:lstStyle/>
        <a:p>
          <a:endParaRPr lang="en-US"/>
        </a:p>
      </dgm:t>
    </dgm:pt>
    <dgm:pt modelId="{F8DC9F15-8068-4DC7-881B-E74D9950D988}" type="sibTrans" cxnId="{AE49271D-01FD-4427-A404-EFDE32F623E0}">
      <dgm:prSet/>
      <dgm:spPr/>
      <dgm:t>
        <a:bodyPr/>
        <a:lstStyle/>
        <a:p>
          <a:endParaRPr lang="en-US"/>
        </a:p>
      </dgm:t>
    </dgm:pt>
    <dgm:pt modelId="{40164FE4-79CB-4E7C-8222-40AE6985EAEE}" type="pres">
      <dgm:prSet presAssocID="{AAFA262A-0867-4E42-8161-792CE131CB1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4172DA1-3B48-4FCE-8C31-478347673149}" type="pres">
      <dgm:prSet presAssocID="{38E6951E-EBE0-4268-B1F1-33339D924DC6}" presName="hierRoot1" presStyleCnt="0"/>
      <dgm:spPr/>
    </dgm:pt>
    <dgm:pt modelId="{E7695F56-2C08-4571-B0FD-473BB971CBAE}" type="pres">
      <dgm:prSet presAssocID="{38E6951E-EBE0-4268-B1F1-33339D924DC6}" presName="composite" presStyleCnt="0"/>
      <dgm:spPr/>
    </dgm:pt>
    <dgm:pt modelId="{6EDE85D2-184C-4534-ACE3-B5EE19268E7B}" type="pres">
      <dgm:prSet presAssocID="{38E6951E-EBE0-4268-B1F1-33339D924DC6}" presName="background" presStyleLbl="node0" presStyleIdx="0" presStyleCnt="3"/>
      <dgm:spPr/>
    </dgm:pt>
    <dgm:pt modelId="{FA45FAF5-CF95-41B5-9AE8-6270E3927699}" type="pres">
      <dgm:prSet presAssocID="{38E6951E-EBE0-4268-B1F1-33339D924DC6}" presName="text" presStyleLbl="fgAcc0" presStyleIdx="0" presStyleCnt="3">
        <dgm:presLayoutVars>
          <dgm:chPref val="3"/>
        </dgm:presLayoutVars>
      </dgm:prSet>
      <dgm:spPr/>
    </dgm:pt>
    <dgm:pt modelId="{65F1EFB4-FAB4-4305-A9F6-AC6F696E806F}" type="pres">
      <dgm:prSet presAssocID="{38E6951E-EBE0-4268-B1F1-33339D924DC6}" presName="hierChild2" presStyleCnt="0"/>
      <dgm:spPr/>
    </dgm:pt>
    <dgm:pt modelId="{B4E4B845-0E59-4400-BC55-D22485748BF4}" type="pres">
      <dgm:prSet presAssocID="{1CA82A9A-D49E-4289-87A1-980E5CCB2FF3}" presName="hierRoot1" presStyleCnt="0"/>
      <dgm:spPr/>
    </dgm:pt>
    <dgm:pt modelId="{CC07074F-8C11-4525-A671-0BCF1CFEA5E3}" type="pres">
      <dgm:prSet presAssocID="{1CA82A9A-D49E-4289-87A1-980E5CCB2FF3}" presName="composite" presStyleCnt="0"/>
      <dgm:spPr/>
    </dgm:pt>
    <dgm:pt modelId="{13D53763-CFEB-4EDB-9FDF-2B6D3ED5FB94}" type="pres">
      <dgm:prSet presAssocID="{1CA82A9A-D49E-4289-87A1-980E5CCB2FF3}" presName="background" presStyleLbl="node0" presStyleIdx="1" presStyleCnt="3"/>
      <dgm:spPr/>
    </dgm:pt>
    <dgm:pt modelId="{BEFA1006-B592-428F-A19A-AF154846088E}" type="pres">
      <dgm:prSet presAssocID="{1CA82A9A-D49E-4289-87A1-980E5CCB2FF3}" presName="text" presStyleLbl="fgAcc0" presStyleIdx="1" presStyleCnt="3">
        <dgm:presLayoutVars>
          <dgm:chPref val="3"/>
        </dgm:presLayoutVars>
      </dgm:prSet>
      <dgm:spPr/>
    </dgm:pt>
    <dgm:pt modelId="{03BCEC66-6B7D-4040-81E9-8B9443365E99}" type="pres">
      <dgm:prSet presAssocID="{1CA82A9A-D49E-4289-87A1-980E5CCB2FF3}" presName="hierChild2" presStyleCnt="0"/>
      <dgm:spPr/>
    </dgm:pt>
    <dgm:pt modelId="{5564E5AC-D0F1-4C42-AA35-2CEA5AEF7A5A}" type="pres">
      <dgm:prSet presAssocID="{15DBA0F8-39A2-4219-9695-4EF267DB4B83}" presName="hierRoot1" presStyleCnt="0"/>
      <dgm:spPr/>
    </dgm:pt>
    <dgm:pt modelId="{1EC5DE9C-469A-42D1-BBF8-094EAC7A8DCE}" type="pres">
      <dgm:prSet presAssocID="{15DBA0F8-39A2-4219-9695-4EF267DB4B83}" presName="composite" presStyleCnt="0"/>
      <dgm:spPr/>
    </dgm:pt>
    <dgm:pt modelId="{EF1A6CE5-B748-4FC9-8942-56AC5062AD89}" type="pres">
      <dgm:prSet presAssocID="{15DBA0F8-39A2-4219-9695-4EF267DB4B83}" presName="background" presStyleLbl="node0" presStyleIdx="2" presStyleCnt="3"/>
      <dgm:spPr/>
    </dgm:pt>
    <dgm:pt modelId="{DF5182B0-D62D-49CB-BEDA-3543B678D2B2}" type="pres">
      <dgm:prSet presAssocID="{15DBA0F8-39A2-4219-9695-4EF267DB4B83}" presName="text" presStyleLbl="fgAcc0" presStyleIdx="2" presStyleCnt="3">
        <dgm:presLayoutVars>
          <dgm:chPref val="3"/>
        </dgm:presLayoutVars>
      </dgm:prSet>
      <dgm:spPr/>
    </dgm:pt>
    <dgm:pt modelId="{AE09615E-3E21-41F8-B77A-A65B53D7F1E0}" type="pres">
      <dgm:prSet presAssocID="{15DBA0F8-39A2-4219-9695-4EF267DB4B83}" presName="hierChild2" presStyleCnt="0"/>
      <dgm:spPr/>
    </dgm:pt>
  </dgm:ptLst>
  <dgm:cxnLst>
    <dgm:cxn modelId="{AE49271D-01FD-4427-A404-EFDE32F623E0}" srcId="{AAFA262A-0867-4E42-8161-792CE131CB1A}" destId="{15DBA0F8-39A2-4219-9695-4EF267DB4B83}" srcOrd="2" destOrd="0" parTransId="{DEA7C631-1332-4B25-A2AD-9374FDDDDF1A}" sibTransId="{F8DC9F15-8068-4DC7-881B-E74D9950D988}"/>
    <dgm:cxn modelId="{3B4A7D2D-1774-4010-B870-A7B26551ECAE}" type="presOf" srcId="{AAFA262A-0867-4E42-8161-792CE131CB1A}" destId="{40164FE4-79CB-4E7C-8222-40AE6985EAEE}" srcOrd="0" destOrd="0" presId="urn:microsoft.com/office/officeart/2005/8/layout/hierarchy1"/>
    <dgm:cxn modelId="{D039975F-74BB-42CE-B2C5-C88A623820F6}" type="presOf" srcId="{38E6951E-EBE0-4268-B1F1-33339D924DC6}" destId="{FA45FAF5-CF95-41B5-9AE8-6270E3927699}" srcOrd="0" destOrd="0" presId="urn:microsoft.com/office/officeart/2005/8/layout/hierarchy1"/>
    <dgm:cxn modelId="{7C166F47-368D-49FE-8E57-DCC40A6E3D66}" type="presOf" srcId="{15DBA0F8-39A2-4219-9695-4EF267DB4B83}" destId="{DF5182B0-D62D-49CB-BEDA-3543B678D2B2}" srcOrd="0" destOrd="0" presId="urn:microsoft.com/office/officeart/2005/8/layout/hierarchy1"/>
    <dgm:cxn modelId="{E6B07371-98C7-4D26-BA85-413A0B4D7AB7}" srcId="{AAFA262A-0867-4E42-8161-792CE131CB1A}" destId="{1CA82A9A-D49E-4289-87A1-980E5CCB2FF3}" srcOrd="1" destOrd="0" parTransId="{AD1E5F89-35FF-4CC3-916C-D9BC7E333BC0}" sibTransId="{5A058BE5-D979-45F8-960C-DC371DD9E50F}"/>
    <dgm:cxn modelId="{FFFC77B3-5F6B-4516-BC78-35A562FF453D}" type="presOf" srcId="{1CA82A9A-D49E-4289-87A1-980E5CCB2FF3}" destId="{BEFA1006-B592-428F-A19A-AF154846088E}" srcOrd="0" destOrd="0" presId="urn:microsoft.com/office/officeart/2005/8/layout/hierarchy1"/>
    <dgm:cxn modelId="{21505BDC-5D43-4778-8774-863EF09340C1}" srcId="{AAFA262A-0867-4E42-8161-792CE131CB1A}" destId="{38E6951E-EBE0-4268-B1F1-33339D924DC6}" srcOrd="0" destOrd="0" parTransId="{75B300AF-3870-4A58-A72E-3E96096CF86E}" sibTransId="{18EFB70E-638A-4512-9971-9A7F21B36600}"/>
    <dgm:cxn modelId="{01029DC2-88C9-4DFB-8573-1700D56DD00A}" type="presParOf" srcId="{40164FE4-79CB-4E7C-8222-40AE6985EAEE}" destId="{14172DA1-3B48-4FCE-8C31-478347673149}" srcOrd="0" destOrd="0" presId="urn:microsoft.com/office/officeart/2005/8/layout/hierarchy1"/>
    <dgm:cxn modelId="{8EBD28FC-82BA-42AD-A067-8E0811B81B8F}" type="presParOf" srcId="{14172DA1-3B48-4FCE-8C31-478347673149}" destId="{E7695F56-2C08-4571-B0FD-473BB971CBAE}" srcOrd="0" destOrd="0" presId="urn:microsoft.com/office/officeart/2005/8/layout/hierarchy1"/>
    <dgm:cxn modelId="{A62E193E-2167-42C3-8DAA-E727CDFD6DB8}" type="presParOf" srcId="{E7695F56-2C08-4571-B0FD-473BB971CBAE}" destId="{6EDE85D2-184C-4534-ACE3-B5EE19268E7B}" srcOrd="0" destOrd="0" presId="urn:microsoft.com/office/officeart/2005/8/layout/hierarchy1"/>
    <dgm:cxn modelId="{1D96B60D-B11E-4948-8B4F-3C1C92D4FAB2}" type="presParOf" srcId="{E7695F56-2C08-4571-B0FD-473BB971CBAE}" destId="{FA45FAF5-CF95-41B5-9AE8-6270E3927699}" srcOrd="1" destOrd="0" presId="urn:microsoft.com/office/officeart/2005/8/layout/hierarchy1"/>
    <dgm:cxn modelId="{996AB3D9-4258-4226-B933-0D036AF6AAC8}" type="presParOf" srcId="{14172DA1-3B48-4FCE-8C31-478347673149}" destId="{65F1EFB4-FAB4-4305-A9F6-AC6F696E806F}" srcOrd="1" destOrd="0" presId="urn:microsoft.com/office/officeart/2005/8/layout/hierarchy1"/>
    <dgm:cxn modelId="{D6CA67E3-7BB2-4D46-B06D-DB62A4FA5075}" type="presParOf" srcId="{40164FE4-79CB-4E7C-8222-40AE6985EAEE}" destId="{B4E4B845-0E59-4400-BC55-D22485748BF4}" srcOrd="1" destOrd="0" presId="urn:microsoft.com/office/officeart/2005/8/layout/hierarchy1"/>
    <dgm:cxn modelId="{4DCA2C21-B86E-46E7-90C8-5E3518E75138}" type="presParOf" srcId="{B4E4B845-0E59-4400-BC55-D22485748BF4}" destId="{CC07074F-8C11-4525-A671-0BCF1CFEA5E3}" srcOrd="0" destOrd="0" presId="urn:microsoft.com/office/officeart/2005/8/layout/hierarchy1"/>
    <dgm:cxn modelId="{09715406-E126-44A3-A513-BA65C4FEC267}" type="presParOf" srcId="{CC07074F-8C11-4525-A671-0BCF1CFEA5E3}" destId="{13D53763-CFEB-4EDB-9FDF-2B6D3ED5FB94}" srcOrd="0" destOrd="0" presId="urn:microsoft.com/office/officeart/2005/8/layout/hierarchy1"/>
    <dgm:cxn modelId="{FA047C94-E1A6-4D2D-8DB0-C071631F3024}" type="presParOf" srcId="{CC07074F-8C11-4525-A671-0BCF1CFEA5E3}" destId="{BEFA1006-B592-428F-A19A-AF154846088E}" srcOrd="1" destOrd="0" presId="urn:microsoft.com/office/officeart/2005/8/layout/hierarchy1"/>
    <dgm:cxn modelId="{F0B1D6DB-2EEC-48C1-983F-55DEEED11B62}" type="presParOf" srcId="{B4E4B845-0E59-4400-BC55-D22485748BF4}" destId="{03BCEC66-6B7D-4040-81E9-8B9443365E99}" srcOrd="1" destOrd="0" presId="urn:microsoft.com/office/officeart/2005/8/layout/hierarchy1"/>
    <dgm:cxn modelId="{D4BFEB39-E359-41A0-8FB0-5152324823C5}" type="presParOf" srcId="{40164FE4-79CB-4E7C-8222-40AE6985EAEE}" destId="{5564E5AC-D0F1-4C42-AA35-2CEA5AEF7A5A}" srcOrd="2" destOrd="0" presId="urn:microsoft.com/office/officeart/2005/8/layout/hierarchy1"/>
    <dgm:cxn modelId="{25038767-E666-4964-A0AE-98FF5318023D}" type="presParOf" srcId="{5564E5AC-D0F1-4C42-AA35-2CEA5AEF7A5A}" destId="{1EC5DE9C-469A-42D1-BBF8-094EAC7A8DCE}" srcOrd="0" destOrd="0" presId="urn:microsoft.com/office/officeart/2005/8/layout/hierarchy1"/>
    <dgm:cxn modelId="{CFC17AE2-8B2B-4363-94A7-426D95D9E87F}" type="presParOf" srcId="{1EC5DE9C-469A-42D1-BBF8-094EAC7A8DCE}" destId="{EF1A6CE5-B748-4FC9-8942-56AC5062AD89}" srcOrd="0" destOrd="0" presId="urn:microsoft.com/office/officeart/2005/8/layout/hierarchy1"/>
    <dgm:cxn modelId="{9FAB2A55-08B7-4117-8D6D-C902C8632823}" type="presParOf" srcId="{1EC5DE9C-469A-42D1-BBF8-094EAC7A8DCE}" destId="{DF5182B0-D62D-49CB-BEDA-3543B678D2B2}" srcOrd="1" destOrd="0" presId="urn:microsoft.com/office/officeart/2005/8/layout/hierarchy1"/>
    <dgm:cxn modelId="{E9E19E43-CB8C-4695-93EE-FD9B45A73F3C}" type="presParOf" srcId="{5564E5AC-D0F1-4C42-AA35-2CEA5AEF7A5A}" destId="{AE09615E-3E21-41F8-B77A-A65B53D7F1E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0CD2185-FE2B-4383-BB44-7539E6A11514}" type="doc">
      <dgm:prSet loTypeId="urn:microsoft.com/office/officeart/2008/layout/LinedList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17FEA74E-7C69-47E2-BDEC-1B5C48106591}">
      <dgm:prSet/>
      <dgm:spPr/>
      <dgm:t>
        <a:bodyPr/>
        <a:lstStyle/>
        <a:p>
          <a:r>
            <a:rPr lang="en-US"/>
            <a:t>• العلم والحكمة.</a:t>
          </a:r>
        </a:p>
      </dgm:t>
    </dgm:pt>
    <dgm:pt modelId="{0B905E31-F4DA-42A9-8F04-5E88D7FCA0F1}" type="parTrans" cxnId="{667A321F-DBFE-4D58-A16B-545A8F4EAF3A}">
      <dgm:prSet/>
      <dgm:spPr/>
      <dgm:t>
        <a:bodyPr/>
        <a:lstStyle/>
        <a:p>
          <a:endParaRPr lang="en-US"/>
        </a:p>
      </dgm:t>
    </dgm:pt>
    <dgm:pt modelId="{3E0B5563-EDCA-4AEF-B3B9-5842B9CC2B65}" type="sibTrans" cxnId="{667A321F-DBFE-4D58-A16B-545A8F4EAF3A}">
      <dgm:prSet/>
      <dgm:spPr/>
      <dgm:t>
        <a:bodyPr/>
        <a:lstStyle/>
        <a:p>
          <a:endParaRPr lang="en-US"/>
        </a:p>
      </dgm:t>
    </dgm:pt>
    <dgm:pt modelId="{5D48B994-225B-4B8E-B731-558141DC5BE8}">
      <dgm:prSet/>
      <dgm:spPr/>
      <dgm:t>
        <a:bodyPr/>
        <a:lstStyle/>
        <a:p>
          <a:r>
            <a:rPr lang="en-US"/>
            <a:t>• قوة الإيمان وشدة الورع.</a:t>
          </a:r>
        </a:p>
      </dgm:t>
    </dgm:pt>
    <dgm:pt modelId="{8BA5AABD-5392-499D-9300-A3CCE08C147D}" type="parTrans" cxnId="{55365B29-6D0E-4F39-AADB-E5592121FA26}">
      <dgm:prSet/>
      <dgm:spPr/>
      <dgm:t>
        <a:bodyPr/>
        <a:lstStyle/>
        <a:p>
          <a:endParaRPr lang="en-US"/>
        </a:p>
      </dgm:t>
    </dgm:pt>
    <dgm:pt modelId="{A4A542BB-A9E2-42A3-9AF9-B6BB570BC977}" type="sibTrans" cxnId="{55365B29-6D0E-4F39-AADB-E5592121FA26}">
      <dgm:prSet/>
      <dgm:spPr/>
      <dgm:t>
        <a:bodyPr/>
        <a:lstStyle/>
        <a:p>
          <a:endParaRPr lang="en-US"/>
        </a:p>
      </dgm:t>
    </dgm:pt>
    <dgm:pt modelId="{5043201F-B277-40C6-89CB-A273D197AE49}">
      <dgm:prSet/>
      <dgm:spPr/>
      <dgm:t>
        <a:bodyPr/>
        <a:lstStyle/>
        <a:p>
          <a:r>
            <a:rPr lang="en-US"/>
            <a:t>• حسن الخلق ومحبة الناس له.</a:t>
          </a:r>
        </a:p>
      </dgm:t>
    </dgm:pt>
    <dgm:pt modelId="{B276E357-1C03-48F5-AB66-7E1B8B40EE6C}" type="parTrans" cxnId="{BC87395F-A098-4F6B-B0DB-424E4CE0499C}">
      <dgm:prSet/>
      <dgm:spPr/>
      <dgm:t>
        <a:bodyPr/>
        <a:lstStyle/>
        <a:p>
          <a:endParaRPr lang="en-US"/>
        </a:p>
      </dgm:t>
    </dgm:pt>
    <dgm:pt modelId="{2CAC20E4-88D4-44DB-8A51-D2ED541F6679}" type="sibTrans" cxnId="{BC87395F-A098-4F6B-B0DB-424E4CE0499C}">
      <dgm:prSet/>
      <dgm:spPr/>
      <dgm:t>
        <a:bodyPr/>
        <a:lstStyle/>
        <a:p>
          <a:endParaRPr lang="en-US"/>
        </a:p>
      </dgm:t>
    </dgm:pt>
    <dgm:pt modelId="{C5F35497-AA29-4476-8EB0-44DCCA59C6CF}">
      <dgm:prSet/>
      <dgm:spPr/>
      <dgm:t>
        <a:bodyPr/>
        <a:lstStyle/>
        <a:p>
          <a:r>
            <a:rPr lang="en-US"/>
            <a:t>• الجرأة في قول الحق.</a:t>
          </a:r>
        </a:p>
      </dgm:t>
    </dgm:pt>
    <dgm:pt modelId="{DA31D3E1-DD86-40F5-BFEF-E726790A6D67}" type="parTrans" cxnId="{788DADFA-77A1-4E02-88C7-9B7F88E0D3BB}">
      <dgm:prSet/>
      <dgm:spPr/>
      <dgm:t>
        <a:bodyPr/>
        <a:lstStyle/>
        <a:p>
          <a:endParaRPr lang="en-US"/>
        </a:p>
      </dgm:t>
    </dgm:pt>
    <dgm:pt modelId="{58A4A881-4173-43B0-82CF-170E5F6A4775}" type="sibTrans" cxnId="{788DADFA-77A1-4E02-88C7-9B7F88E0D3BB}">
      <dgm:prSet/>
      <dgm:spPr/>
      <dgm:t>
        <a:bodyPr/>
        <a:lstStyle/>
        <a:p>
          <a:endParaRPr lang="en-US"/>
        </a:p>
      </dgm:t>
    </dgm:pt>
    <dgm:pt modelId="{03770F93-B12A-4B88-82E4-3191F089D8E9}" type="pres">
      <dgm:prSet presAssocID="{90CD2185-FE2B-4383-BB44-7539E6A11514}" presName="vert0" presStyleCnt="0">
        <dgm:presLayoutVars>
          <dgm:dir/>
          <dgm:animOne val="branch"/>
          <dgm:animLvl val="lvl"/>
        </dgm:presLayoutVars>
      </dgm:prSet>
      <dgm:spPr/>
    </dgm:pt>
    <dgm:pt modelId="{3FD2A1FC-828F-4BD0-9BBB-69354C276985}" type="pres">
      <dgm:prSet presAssocID="{17FEA74E-7C69-47E2-BDEC-1B5C48106591}" presName="thickLine" presStyleLbl="alignNode1" presStyleIdx="0" presStyleCnt="4"/>
      <dgm:spPr/>
    </dgm:pt>
    <dgm:pt modelId="{9FAEC494-4BFE-45C5-A371-63B5654913CC}" type="pres">
      <dgm:prSet presAssocID="{17FEA74E-7C69-47E2-BDEC-1B5C48106591}" presName="horz1" presStyleCnt="0"/>
      <dgm:spPr/>
    </dgm:pt>
    <dgm:pt modelId="{AF7F5E11-CE24-4E86-9AFB-E067DD4A7608}" type="pres">
      <dgm:prSet presAssocID="{17FEA74E-7C69-47E2-BDEC-1B5C48106591}" presName="tx1" presStyleLbl="revTx" presStyleIdx="0" presStyleCnt="4"/>
      <dgm:spPr/>
    </dgm:pt>
    <dgm:pt modelId="{EFFB0752-0D91-4CF5-99DB-D28CAE473848}" type="pres">
      <dgm:prSet presAssocID="{17FEA74E-7C69-47E2-BDEC-1B5C48106591}" presName="vert1" presStyleCnt="0"/>
      <dgm:spPr/>
    </dgm:pt>
    <dgm:pt modelId="{8B211C90-5964-4D33-85ED-A4F63BA302F2}" type="pres">
      <dgm:prSet presAssocID="{5D48B994-225B-4B8E-B731-558141DC5BE8}" presName="thickLine" presStyleLbl="alignNode1" presStyleIdx="1" presStyleCnt="4"/>
      <dgm:spPr/>
    </dgm:pt>
    <dgm:pt modelId="{9B3379DE-383E-4394-8FAB-0713AC1FA2CD}" type="pres">
      <dgm:prSet presAssocID="{5D48B994-225B-4B8E-B731-558141DC5BE8}" presName="horz1" presStyleCnt="0"/>
      <dgm:spPr/>
    </dgm:pt>
    <dgm:pt modelId="{E5970768-56A0-47D5-9A53-E0BFFF6BEFA5}" type="pres">
      <dgm:prSet presAssocID="{5D48B994-225B-4B8E-B731-558141DC5BE8}" presName="tx1" presStyleLbl="revTx" presStyleIdx="1" presStyleCnt="4"/>
      <dgm:spPr/>
    </dgm:pt>
    <dgm:pt modelId="{42F8647B-87DF-4E48-A8C1-36FADE482CDE}" type="pres">
      <dgm:prSet presAssocID="{5D48B994-225B-4B8E-B731-558141DC5BE8}" presName="vert1" presStyleCnt="0"/>
      <dgm:spPr/>
    </dgm:pt>
    <dgm:pt modelId="{83785B9C-AE44-4CDF-B515-24D67300922C}" type="pres">
      <dgm:prSet presAssocID="{5043201F-B277-40C6-89CB-A273D197AE49}" presName="thickLine" presStyleLbl="alignNode1" presStyleIdx="2" presStyleCnt="4"/>
      <dgm:spPr/>
    </dgm:pt>
    <dgm:pt modelId="{606DE639-A07D-473B-8026-94D8F9E17EFA}" type="pres">
      <dgm:prSet presAssocID="{5043201F-B277-40C6-89CB-A273D197AE49}" presName="horz1" presStyleCnt="0"/>
      <dgm:spPr/>
    </dgm:pt>
    <dgm:pt modelId="{AABD46D5-8C93-4274-A454-ABC492868FBB}" type="pres">
      <dgm:prSet presAssocID="{5043201F-B277-40C6-89CB-A273D197AE49}" presName="tx1" presStyleLbl="revTx" presStyleIdx="2" presStyleCnt="4"/>
      <dgm:spPr/>
    </dgm:pt>
    <dgm:pt modelId="{296CF20E-914F-4FC9-8245-C2879E2305E9}" type="pres">
      <dgm:prSet presAssocID="{5043201F-B277-40C6-89CB-A273D197AE49}" presName="vert1" presStyleCnt="0"/>
      <dgm:spPr/>
    </dgm:pt>
    <dgm:pt modelId="{2D32E1C2-F841-4D31-9039-E8BC0C39C9B4}" type="pres">
      <dgm:prSet presAssocID="{C5F35497-AA29-4476-8EB0-44DCCA59C6CF}" presName="thickLine" presStyleLbl="alignNode1" presStyleIdx="3" presStyleCnt="4"/>
      <dgm:spPr/>
    </dgm:pt>
    <dgm:pt modelId="{B5FD0CF0-1EFD-4AF5-BD25-95E6EC6FC8DA}" type="pres">
      <dgm:prSet presAssocID="{C5F35497-AA29-4476-8EB0-44DCCA59C6CF}" presName="horz1" presStyleCnt="0"/>
      <dgm:spPr/>
    </dgm:pt>
    <dgm:pt modelId="{70B28C31-AF33-4900-8318-24A1EA0ACA5F}" type="pres">
      <dgm:prSet presAssocID="{C5F35497-AA29-4476-8EB0-44DCCA59C6CF}" presName="tx1" presStyleLbl="revTx" presStyleIdx="3" presStyleCnt="4"/>
      <dgm:spPr/>
    </dgm:pt>
    <dgm:pt modelId="{25FE671A-77FE-4540-8675-94BFBDDCFCB4}" type="pres">
      <dgm:prSet presAssocID="{C5F35497-AA29-4476-8EB0-44DCCA59C6CF}" presName="vert1" presStyleCnt="0"/>
      <dgm:spPr/>
    </dgm:pt>
  </dgm:ptLst>
  <dgm:cxnLst>
    <dgm:cxn modelId="{667A321F-DBFE-4D58-A16B-545A8F4EAF3A}" srcId="{90CD2185-FE2B-4383-BB44-7539E6A11514}" destId="{17FEA74E-7C69-47E2-BDEC-1B5C48106591}" srcOrd="0" destOrd="0" parTransId="{0B905E31-F4DA-42A9-8F04-5E88D7FCA0F1}" sibTransId="{3E0B5563-EDCA-4AEF-B3B9-5842B9CC2B65}"/>
    <dgm:cxn modelId="{55365B29-6D0E-4F39-AADB-E5592121FA26}" srcId="{90CD2185-FE2B-4383-BB44-7539E6A11514}" destId="{5D48B994-225B-4B8E-B731-558141DC5BE8}" srcOrd="1" destOrd="0" parTransId="{8BA5AABD-5392-499D-9300-A3CCE08C147D}" sibTransId="{A4A542BB-A9E2-42A3-9AF9-B6BB570BC977}"/>
    <dgm:cxn modelId="{BC87395F-A098-4F6B-B0DB-424E4CE0499C}" srcId="{90CD2185-FE2B-4383-BB44-7539E6A11514}" destId="{5043201F-B277-40C6-89CB-A273D197AE49}" srcOrd="2" destOrd="0" parTransId="{B276E357-1C03-48F5-AB66-7E1B8B40EE6C}" sibTransId="{2CAC20E4-88D4-44DB-8A51-D2ED541F6679}"/>
    <dgm:cxn modelId="{E7D62878-6B8A-4BE8-B626-3D8B13F81F4E}" type="presOf" srcId="{5043201F-B277-40C6-89CB-A273D197AE49}" destId="{AABD46D5-8C93-4274-A454-ABC492868FBB}" srcOrd="0" destOrd="0" presId="urn:microsoft.com/office/officeart/2008/layout/LinedList"/>
    <dgm:cxn modelId="{E0FC1FA0-BAC2-40EE-99DC-5B79C8B49BD3}" type="presOf" srcId="{17FEA74E-7C69-47E2-BDEC-1B5C48106591}" destId="{AF7F5E11-CE24-4E86-9AFB-E067DD4A7608}" srcOrd="0" destOrd="0" presId="urn:microsoft.com/office/officeart/2008/layout/LinedList"/>
    <dgm:cxn modelId="{B6C6A9CC-AA90-4A3D-9699-3DDB7FA51BE7}" type="presOf" srcId="{90CD2185-FE2B-4383-BB44-7539E6A11514}" destId="{03770F93-B12A-4B88-82E4-3191F089D8E9}" srcOrd="0" destOrd="0" presId="urn:microsoft.com/office/officeart/2008/layout/LinedList"/>
    <dgm:cxn modelId="{E388D4CE-6BE3-4B56-A816-30244204B5F0}" type="presOf" srcId="{C5F35497-AA29-4476-8EB0-44DCCA59C6CF}" destId="{70B28C31-AF33-4900-8318-24A1EA0ACA5F}" srcOrd="0" destOrd="0" presId="urn:microsoft.com/office/officeart/2008/layout/LinedList"/>
    <dgm:cxn modelId="{CA6D09F7-AEBE-40B8-85FE-4CBE8D966700}" type="presOf" srcId="{5D48B994-225B-4B8E-B731-558141DC5BE8}" destId="{E5970768-56A0-47D5-9A53-E0BFFF6BEFA5}" srcOrd="0" destOrd="0" presId="urn:microsoft.com/office/officeart/2008/layout/LinedList"/>
    <dgm:cxn modelId="{788DADFA-77A1-4E02-88C7-9B7F88E0D3BB}" srcId="{90CD2185-FE2B-4383-BB44-7539E6A11514}" destId="{C5F35497-AA29-4476-8EB0-44DCCA59C6CF}" srcOrd="3" destOrd="0" parTransId="{DA31D3E1-DD86-40F5-BFEF-E726790A6D67}" sibTransId="{58A4A881-4173-43B0-82CF-170E5F6A4775}"/>
    <dgm:cxn modelId="{0A70F50F-4799-4BA9-9C3C-79A5D35AB9ED}" type="presParOf" srcId="{03770F93-B12A-4B88-82E4-3191F089D8E9}" destId="{3FD2A1FC-828F-4BD0-9BBB-69354C276985}" srcOrd="0" destOrd="0" presId="urn:microsoft.com/office/officeart/2008/layout/LinedList"/>
    <dgm:cxn modelId="{9439F7AC-1D10-4BDB-96B8-3AC541E2DA36}" type="presParOf" srcId="{03770F93-B12A-4B88-82E4-3191F089D8E9}" destId="{9FAEC494-4BFE-45C5-A371-63B5654913CC}" srcOrd="1" destOrd="0" presId="urn:microsoft.com/office/officeart/2008/layout/LinedList"/>
    <dgm:cxn modelId="{5AD4DB9A-0895-40B6-B2AD-DBB8F0B5A9D7}" type="presParOf" srcId="{9FAEC494-4BFE-45C5-A371-63B5654913CC}" destId="{AF7F5E11-CE24-4E86-9AFB-E067DD4A7608}" srcOrd="0" destOrd="0" presId="urn:microsoft.com/office/officeart/2008/layout/LinedList"/>
    <dgm:cxn modelId="{89B5DF60-C4EE-48B7-B496-C869C410300D}" type="presParOf" srcId="{9FAEC494-4BFE-45C5-A371-63B5654913CC}" destId="{EFFB0752-0D91-4CF5-99DB-D28CAE473848}" srcOrd="1" destOrd="0" presId="urn:microsoft.com/office/officeart/2008/layout/LinedList"/>
    <dgm:cxn modelId="{EB015740-8C50-4363-80AD-73EA18F3111B}" type="presParOf" srcId="{03770F93-B12A-4B88-82E4-3191F089D8E9}" destId="{8B211C90-5964-4D33-85ED-A4F63BA302F2}" srcOrd="2" destOrd="0" presId="urn:microsoft.com/office/officeart/2008/layout/LinedList"/>
    <dgm:cxn modelId="{FFFF7C79-5D80-415C-95D1-70C0F9E0E64D}" type="presParOf" srcId="{03770F93-B12A-4B88-82E4-3191F089D8E9}" destId="{9B3379DE-383E-4394-8FAB-0713AC1FA2CD}" srcOrd="3" destOrd="0" presId="urn:microsoft.com/office/officeart/2008/layout/LinedList"/>
    <dgm:cxn modelId="{993314A3-F99D-4BA3-900D-CB4B7AAF328E}" type="presParOf" srcId="{9B3379DE-383E-4394-8FAB-0713AC1FA2CD}" destId="{E5970768-56A0-47D5-9A53-E0BFFF6BEFA5}" srcOrd="0" destOrd="0" presId="urn:microsoft.com/office/officeart/2008/layout/LinedList"/>
    <dgm:cxn modelId="{8800416E-D54C-4169-9979-A875760D95BE}" type="presParOf" srcId="{9B3379DE-383E-4394-8FAB-0713AC1FA2CD}" destId="{42F8647B-87DF-4E48-A8C1-36FADE482CDE}" srcOrd="1" destOrd="0" presId="urn:microsoft.com/office/officeart/2008/layout/LinedList"/>
    <dgm:cxn modelId="{1523210B-DAAA-4C94-BB85-4256EEDD9AE0}" type="presParOf" srcId="{03770F93-B12A-4B88-82E4-3191F089D8E9}" destId="{83785B9C-AE44-4CDF-B515-24D67300922C}" srcOrd="4" destOrd="0" presId="urn:microsoft.com/office/officeart/2008/layout/LinedList"/>
    <dgm:cxn modelId="{F8A067FD-9DDA-4659-BFBB-AF8E2CCE795A}" type="presParOf" srcId="{03770F93-B12A-4B88-82E4-3191F089D8E9}" destId="{606DE639-A07D-473B-8026-94D8F9E17EFA}" srcOrd="5" destOrd="0" presId="urn:microsoft.com/office/officeart/2008/layout/LinedList"/>
    <dgm:cxn modelId="{2812F3F1-9F5D-4BED-B1A5-609C02FF1EB9}" type="presParOf" srcId="{606DE639-A07D-473B-8026-94D8F9E17EFA}" destId="{AABD46D5-8C93-4274-A454-ABC492868FBB}" srcOrd="0" destOrd="0" presId="urn:microsoft.com/office/officeart/2008/layout/LinedList"/>
    <dgm:cxn modelId="{C352A4BD-6F93-40B2-814E-92AC6078C37E}" type="presParOf" srcId="{606DE639-A07D-473B-8026-94D8F9E17EFA}" destId="{296CF20E-914F-4FC9-8245-C2879E2305E9}" srcOrd="1" destOrd="0" presId="urn:microsoft.com/office/officeart/2008/layout/LinedList"/>
    <dgm:cxn modelId="{5F1A93F0-15D6-4866-A128-5682EB449E01}" type="presParOf" srcId="{03770F93-B12A-4B88-82E4-3191F089D8E9}" destId="{2D32E1C2-F841-4D31-9039-E8BC0C39C9B4}" srcOrd="6" destOrd="0" presId="urn:microsoft.com/office/officeart/2008/layout/LinedList"/>
    <dgm:cxn modelId="{2620BB70-4E2B-4DEE-898B-CE4B70D0A81E}" type="presParOf" srcId="{03770F93-B12A-4B88-82E4-3191F089D8E9}" destId="{B5FD0CF0-1EFD-4AF5-BD25-95E6EC6FC8DA}" srcOrd="7" destOrd="0" presId="urn:microsoft.com/office/officeart/2008/layout/LinedList"/>
    <dgm:cxn modelId="{FE7A6EEA-9633-40C0-87CE-588B2484608A}" type="presParOf" srcId="{B5FD0CF0-1EFD-4AF5-BD25-95E6EC6FC8DA}" destId="{70B28C31-AF33-4900-8318-24A1EA0ACA5F}" srcOrd="0" destOrd="0" presId="urn:microsoft.com/office/officeart/2008/layout/LinedList"/>
    <dgm:cxn modelId="{DD149545-3035-437D-A779-A7F232597D08}" type="presParOf" srcId="{B5FD0CF0-1EFD-4AF5-BD25-95E6EC6FC8DA}" destId="{25FE671A-77FE-4540-8675-94BFBDDCFCB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B8199C9-1925-47B3-AEFE-62780A56E538}" type="doc">
      <dgm:prSet loTypeId="urn:microsoft.com/office/officeart/2005/8/layout/process4" loCatId="process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4FB2B304-24C2-47D6-8F10-46CAD4D055BA}">
      <dgm:prSet/>
      <dgm:spPr/>
      <dgm:t>
        <a:bodyPr/>
        <a:lstStyle/>
        <a:p>
          <a:r>
            <a:rPr lang="en-US"/>
            <a:t>• توفي في طاعون عمواس في الشام سنة 18 هـ.</a:t>
          </a:r>
        </a:p>
      </dgm:t>
    </dgm:pt>
    <dgm:pt modelId="{1F0B03AB-9CCB-4326-A2CC-3AAC94E843A3}" type="parTrans" cxnId="{67302BBE-E8C5-431A-B68F-5CD914420859}">
      <dgm:prSet/>
      <dgm:spPr/>
      <dgm:t>
        <a:bodyPr/>
        <a:lstStyle/>
        <a:p>
          <a:endParaRPr lang="en-US"/>
        </a:p>
      </dgm:t>
    </dgm:pt>
    <dgm:pt modelId="{E874EB59-60B5-4716-87F6-04CC0F385351}" type="sibTrans" cxnId="{67302BBE-E8C5-431A-B68F-5CD914420859}">
      <dgm:prSet/>
      <dgm:spPr/>
      <dgm:t>
        <a:bodyPr/>
        <a:lstStyle/>
        <a:p>
          <a:endParaRPr lang="en-US"/>
        </a:p>
      </dgm:t>
    </dgm:pt>
    <dgm:pt modelId="{5CEE1A72-75B3-4C71-8D58-D98CD77AFADF}">
      <dgm:prSet/>
      <dgm:spPr/>
      <dgm:t>
        <a:bodyPr/>
        <a:lstStyle/>
        <a:p>
          <a:r>
            <a:rPr lang="en-US"/>
            <a:t>• ترك أثرًا علميًا عظيمًا لدى الأمة.</a:t>
          </a:r>
        </a:p>
      </dgm:t>
    </dgm:pt>
    <dgm:pt modelId="{A1F2242F-F0A6-4484-9C4D-402612C9E216}" type="parTrans" cxnId="{B94FFFF4-02B2-4278-B665-2A69F3122EFF}">
      <dgm:prSet/>
      <dgm:spPr/>
      <dgm:t>
        <a:bodyPr/>
        <a:lstStyle/>
        <a:p>
          <a:endParaRPr lang="en-US"/>
        </a:p>
      </dgm:t>
    </dgm:pt>
    <dgm:pt modelId="{C82C9063-5D26-4677-A618-598D506B4B1D}" type="sibTrans" cxnId="{B94FFFF4-02B2-4278-B665-2A69F3122EFF}">
      <dgm:prSet/>
      <dgm:spPr/>
      <dgm:t>
        <a:bodyPr/>
        <a:lstStyle/>
        <a:p>
          <a:endParaRPr lang="en-US"/>
        </a:p>
      </dgm:t>
    </dgm:pt>
    <dgm:pt modelId="{1E4899CC-9345-43FB-82B9-DFB8FF519612}">
      <dgm:prSet/>
      <dgm:spPr/>
      <dgm:t>
        <a:bodyPr/>
        <a:lstStyle/>
        <a:p>
          <a:r>
            <a:rPr lang="en-US"/>
            <a:t>• ما زال يُذكر بعلمه وفقهه ومكانته بين الصحابة.</a:t>
          </a:r>
        </a:p>
      </dgm:t>
    </dgm:pt>
    <dgm:pt modelId="{14FEB4A1-EBBA-4A20-A98C-F74C77F7B0B2}" type="parTrans" cxnId="{C3F71C01-ABD4-4ED7-AAB8-FE9C0CBB9B46}">
      <dgm:prSet/>
      <dgm:spPr/>
      <dgm:t>
        <a:bodyPr/>
        <a:lstStyle/>
        <a:p>
          <a:endParaRPr lang="en-US"/>
        </a:p>
      </dgm:t>
    </dgm:pt>
    <dgm:pt modelId="{A5B465AA-A120-4EFE-828B-5126A0E3A824}" type="sibTrans" cxnId="{C3F71C01-ABD4-4ED7-AAB8-FE9C0CBB9B46}">
      <dgm:prSet/>
      <dgm:spPr/>
      <dgm:t>
        <a:bodyPr/>
        <a:lstStyle/>
        <a:p>
          <a:endParaRPr lang="en-US"/>
        </a:p>
      </dgm:t>
    </dgm:pt>
    <dgm:pt modelId="{81855FFC-EC79-40BF-A6FF-F1228D0B9AE1}" type="pres">
      <dgm:prSet presAssocID="{2B8199C9-1925-47B3-AEFE-62780A56E538}" presName="Name0" presStyleCnt="0">
        <dgm:presLayoutVars>
          <dgm:dir/>
          <dgm:animLvl val="lvl"/>
          <dgm:resizeHandles val="exact"/>
        </dgm:presLayoutVars>
      </dgm:prSet>
      <dgm:spPr/>
    </dgm:pt>
    <dgm:pt modelId="{188029B3-14B5-49E5-8EDA-4E5DBD684F5F}" type="pres">
      <dgm:prSet presAssocID="{1E4899CC-9345-43FB-82B9-DFB8FF519612}" presName="boxAndChildren" presStyleCnt="0"/>
      <dgm:spPr/>
    </dgm:pt>
    <dgm:pt modelId="{7CD5E4A9-CB89-4C31-8FCE-9E7CA521CE1A}" type="pres">
      <dgm:prSet presAssocID="{1E4899CC-9345-43FB-82B9-DFB8FF519612}" presName="parentTextBox" presStyleLbl="node1" presStyleIdx="0" presStyleCnt="3"/>
      <dgm:spPr/>
    </dgm:pt>
    <dgm:pt modelId="{97804DCA-21F1-40AF-9A94-EDB121D39338}" type="pres">
      <dgm:prSet presAssocID="{C82C9063-5D26-4677-A618-598D506B4B1D}" presName="sp" presStyleCnt="0"/>
      <dgm:spPr/>
    </dgm:pt>
    <dgm:pt modelId="{D1F0AE51-B397-405C-B135-3DB8FDE56064}" type="pres">
      <dgm:prSet presAssocID="{5CEE1A72-75B3-4C71-8D58-D98CD77AFADF}" presName="arrowAndChildren" presStyleCnt="0"/>
      <dgm:spPr/>
    </dgm:pt>
    <dgm:pt modelId="{C825A47A-2067-401E-8D30-ED1841162025}" type="pres">
      <dgm:prSet presAssocID="{5CEE1A72-75B3-4C71-8D58-D98CD77AFADF}" presName="parentTextArrow" presStyleLbl="node1" presStyleIdx="1" presStyleCnt="3"/>
      <dgm:spPr/>
    </dgm:pt>
    <dgm:pt modelId="{C17D51A6-D8F1-41E8-8188-FBDA898E8A75}" type="pres">
      <dgm:prSet presAssocID="{E874EB59-60B5-4716-87F6-04CC0F385351}" presName="sp" presStyleCnt="0"/>
      <dgm:spPr/>
    </dgm:pt>
    <dgm:pt modelId="{FCC2D1EC-E09D-47DD-A513-CDF18172DF36}" type="pres">
      <dgm:prSet presAssocID="{4FB2B304-24C2-47D6-8F10-46CAD4D055BA}" presName="arrowAndChildren" presStyleCnt="0"/>
      <dgm:spPr/>
    </dgm:pt>
    <dgm:pt modelId="{3DE5F338-B501-4ED9-BF02-1F30A68C143A}" type="pres">
      <dgm:prSet presAssocID="{4FB2B304-24C2-47D6-8F10-46CAD4D055BA}" presName="parentTextArrow" presStyleLbl="node1" presStyleIdx="2" presStyleCnt="3"/>
      <dgm:spPr/>
    </dgm:pt>
  </dgm:ptLst>
  <dgm:cxnLst>
    <dgm:cxn modelId="{C3F71C01-ABD4-4ED7-AAB8-FE9C0CBB9B46}" srcId="{2B8199C9-1925-47B3-AEFE-62780A56E538}" destId="{1E4899CC-9345-43FB-82B9-DFB8FF519612}" srcOrd="2" destOrd="0" parTransId="{14FEB4A1-EBBA-4A20-A98C-F74C77F7B0B2}" sibTransId="{A5B465AA-A120-4EFE-828B-5126A0E3A824}"/>
    <dgm:cxn modelId="{FE881D11-CA4A-4901-9EDE-3F2892AE28A2}" type="presOf" srcId="{2B8199C9-1925-47B3-AEFE-62780A56E538}" destId="{81855FFC-EC79-40BF-A6FF-F1228D0B9AE1}" srcOrd="0" destOrd="0" presId="urn:microsoft.com/office/officeart/2005/8/layout/process4"/>
    <dgm:cxn modelId="{E6DEBB1D-8CB0-42E0-B5DF-1EE9EC196228}" type="presOf" srcId="{1E4899CC-9345-43FB-82B9-DFB8FF519612}" destId="{7CD5E4A9-CB89-4C31-8FCE-9E7CA521CE1A}" srcOrd="0" destOrd="0" presId="urn:microsoft.com/office/officeart/2005/8/layout/process4"/>
    <dgm:cxn modelId="{6EFB81B6-3472-4CEE-ADF8-B7B0AD3CC6D0}" type="presOf" srcId="{4FB2B304-24C2-47D6-8F10-46CAD4D055BA}" destId="{3DE5F338-B501-4ED9-BF02-1F30A68C143A}" srcOrd="0" destOrd="0" presId="urn:microsoft.com/office/officeart/2005/8/layout/process4"/>
    <dgm:cxn modelId="{67302BBE-E8C5-431A-B68F-5CD914420859}" srcId="{2B8199C9-1925-47B3-AEFE-62780A56E538}" destId="{4FB2B304-24C2-47D6-8F10-46CAD4D055BA}" srcOrd="0" destOrd="0" parTransId="{1F0B03AB-9CCB-4326-A2CC-3AAC94E843A3}" sibTransId="{E874EB59-60B5-4716-87F6-04CC0F385351}"/>
    <dgm:cxn modelId="{B0F995EB-5AF1-4CF7-ADBF-7AF5DE788D0A}" type="presOf" srcId="{5CEE1A72-75B3-4C71-8D58-D98CD77AFADF}" destId="{C825A47A-2067-401E-8D30-ED1841162025}" srcOrd="0" destOrd="0" presId="urn:microsoft.com/office/officeart/2005/8/layout/process4"/>
    <dgm:cxn modelId="{B94FFFF4-02B2-4278-B665-2A69F3122EFF}" srcId="{2B8199C9-1925-47B3-AEFE-62780A56E538}" destId="{5CEE1A72-75B3-4C71-8D58-D98CD77AFADF}" srcOrd="1" destOrd="0" parTransId="{A1F2242F-F0A6-4484-9C4D-402612C9E216}" sibTransId="{C82C9063-5D26-4677-A618-598D506B4B1D}"/>
    <dgm:cxn modelId="{7F61BDC8-39BF-4B3E-8B46-6996978BA72F}" type="presParOf" srcId="{81855FFC-EC79-40BF-A6FF-F1228D0B9AE1}" destId="{188029B3-14B5-49E5-8EDA-4E5DBD684F5F}" srcOrd="0" destOrd="0" presId="urn:microsoft.com/office/officeart/2005/8/layout/process4"/>
    <dgm:cxn modelId="{26383567-6B13-4D03-B847-EDB5A847F89C}" type="presParOf" srcId="{188029B3-14B5-49E5-8EDA-4E5DBD684F5F}" destId="{7CD5E4A9-CB89-4C31-8FCE-9E7CA521CE1A}" srcOrd="0" destOrd="0" presId="urn:microsoft.com/office/officeart/2005/8/layout/process4"/>
    <dgm:cxn modelId="{EB6ACFD1-D215-4671-8C24-3D62BA58B978}" type="presParOf" srcId="{81855FFC-EC79-40BF-A6FF-F1228D0B9AE1}" destId="{97804DCA-21F1-40AF-9A94-EDB121D39338}" srcOrd="1" destOrd="0" presId="urn:microsoft.com/office/officeart/2005/8/layout/process4"/>
    <dgm:cxn modelId="{35EA8679-50D3-46DD-89B8-0077F5FD916D}" type="presParOf" srcId="{81855FFC-EC79-40BF-A6FF-F1228D0B9AE1}" destId="{D1F0AE51-B397-405C-B135-3DB8FDE56064}" srcOrd="2" destOrd="0" presId="urn:microsoft.com/office/officeart/2005/8/layout/process4"/>
    <dgm:cxn modelId="{FD8AA80D-A543-4A18-AADE-5AB342F02A1B}" type="presParOf" srcId="{D1F0AE51-B397-405C-B135-3DB8FDE56064}" destId="{C825A47A-2067-401E-8D30-ED1841162025}" srcOrd="0" destOrd="0" presId="urn:microsoft.com/office/officeart/2005/8/layout/process4"/>
    <dgm:cxn modelId="{1E0B135D-2E61-40F1-AD12-51D1DE847A4D}" type="presParOf" srcId="{81855FFC-EC79-40BF-A6FF-F1228D0B9AE1}" destId="{C17D51A6-D8F1-41E8-8188-FBDA898E8A75}" srcOrd="3" destOrd="0" presId="urn:microsoft.com/office/officeart/2005/8/layout/process4"/>
    <dgm:cxn modelId="{E3AAB36C-61EB-4A1C-B042-94C0C4D75898}" type="presParOf" srcId="{81855FFC-EC79-40BF-A6FF-F1228D0B9AE1}" destId="{FCC2D1EC-E09D-47DD-A513-CDF18172DF36}" srcOrd="4" destOrd="0" presId="urn:microsoft.com/office/officeart/2005/8/layout/process4"/>
    <dgm:cxn modelId="{6399AE30-20FB-4822-AA1A-8664653BC5FC}" type="presParOf" srcId="{FCC2D1EC-E09D-47DD-A513-CDF18172DF36}" destId="{3DE5F338-B501-4ED9-BF02-1F30A68C143A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580B2E3-0D59-4041-AC49-ED9565540141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891CF86E-62AA-4489-950C-596E46A8AC13}">
      <dgm:prSet/>
      <dgm:spPr/>
      <dgm:t>
        <a:bodyPr/>
        <a:lstStyle/>
        <a:p>
          <a:r>
            <a:rPr lang="en-US"/>
            <a:t>• كان من أبرز فقهاء الصحابة.</a:t>
          </a:r>
        </a:p>
      </dgm:t>
    </dgm:pt>
    <dgm:pt modelId="{ECA13CC0-1A8C-46A9-8B29-8BDB5BBD5E61}" type="parTrans" cxnId="{6AC9C396-C597-4B5A-8E4E-B2C5A7D5A20A}">
      <dgm:prSet/>
      <dgm:spPr/>
      <dgm:t>
        <a:bodyPr/>
        <a:lstStyle/>
        <a:p>
          <a:endParaRPr lang="en-US"/>
        </a:p>
      </dgm:t>
    </dgm:pt>
    <dgm:pt modelId="{6F2334FD-5F76-45FF-A926-8AEF1ED0F75F}" type="sibTrans" cxnId="{6AC9C396-C597-4B5A-8E4E-B2C5A7D5A20A}">
      <dgm:prSet/>
      <dgm:spPr/>
      <dgm:t>
        <a:bodyPr/>
        <a:lstStyle/>
        <a:p>
          <a:endParaRPr lang="en-US"/>
        </a:p>
      </dgm:t>
    </dgm:pt>
    <dgm:pt modelId="{A5EA0D79-30EF-4C6C-8ABA-3F827FC61CC6}">
      <dgm:prSet/>
      <dgm:spPr/>
      <dgm:t>
        <a:bodyPr/>
        <a:lstStyle/>
        <a:p>
          <a:r>
            <a:rPr lang="en-US"/>
            <a:t>• اعتمد عليه الخلفاء في المسائل الفقهية.</a:t>
          </a:r>
        </a:p>
      </dgm:t>
    </dgm:pt>
    <dgm:pt modelId="{C457DE39-C84E-4CBA-971A-5CDB65148A42}" type="parTrans" cxnId="{B7D9C6BC-542E-4254-94F6-229204FCD5AC}">
      <dgm:prSet/>
      <dgm:spPr/>
      <dgm:t>
        <a:bodyPr/>
        <a:lstStyle/>
        <a:p>
          <a:endParaRPr lang="en-US"/>
        </a:p>
      </dgm:t>
    </dgm:pt>
    <dgm:pt modelId="{AFB69299-ABA7-41AA-A862-AC59A6240AA4}" type="sibTrans" cxnId="{B7D9C6BC-542E-4254-94F6-229204FCD5AC}">
      <dgm:prSet/>
      <dgm:spPr/>
      <dgm:t>
        <a:bodyPr/>
        <a:lstStyle/>
        <a:p>
          <a:endParaRPr lang="en-US"/>
        </a:p>
      </dgm:t>
    </dgm:pt>
    <dgm:pt modelId="{CFE0B7F0-5817-4485-B3D7-1AC38BEC9569}">
      <dgm:prSet/>
      <dgm:spPr/>
      <dgm:t>
        <a:bodyPr/>
        <a:lstStyle/>
        <a:p>
          <a:r>
            <a:rPr lang="en-US"/>
            <a:t>• عُرف بدقة فهمه للنصوص الشرعية.</a:t>
          </a:r>
        </a:p>
      </dgm:t>
    </dgm:pt>
    <dgm:pt modelId="{7EF1C4C6-8160-4934-B426-A07CCEF8AC7C}" type="parTrans" cxnId="{E2EF6284-981D-4E18-BEF4-4960031F7196}">
      <dgm:prSet/>
      <dgm:spPr/>
      <dgm:t>
        <a:bodyPr/>
        <a:lstStyle/>
        <a:p>
          <a:endParaRPr lang="en-US"/>
        </a:p>
      </dgm:t>
    </dgm:pt>
    <dgm:pt modelId="{08C5A768-2624-4E82-893E-DB65E41A066A}" type="sibTrans" cxnId="{E2EF6284-981D-4E18-BEF4-4960031F7196}">
      <dgm:prSet/>
      <dgm:spPr/>
      <dgm:t>
        <a:bodyPr/>
        <a:lstStyle/>
        <a:p>
          <a:endParaRPr lang="en-US"/>
        </a:p>
      </dgm:t>
    </dgm:pt>
    <dgm:pt modelId="{C4CE45C6-B989-4CD1-ABA6-8A51378D843F}" type="pres">
      <dgm:prSet presAssocID="{C580B2E3-0D59-4041-AC49-ED9565540141}" presName="root" presStyleCnt="0">
        <dgm:presLayoutVars>
          <dgm:dir/>
          <dgm:resizeHandles val="exact"/>
        </dgm:presLayoutVars>
      </dgm:prSet>
      <dgm:spPr/>
    </dgm:pt>
    <dgm:pt modelId="{7735B5A5-8AE3-4E25-BC90-11FB227F2A4E}" type="pres">
      <dgm:prSet presAssocID="{891CF86E-62AA-4489-950C-596E46A8AC13}" presName="compNode" presStyleCnt="0"/>
      <dgm:spPr/>
    </dgm:pt>
    <dgm:pt modelId="{C4792210-6771-4187-91D4-59CBFCAD84F8}" type="pres">
      <dgm:prSet presAssocID="{891CF86E-62AA-4489-950C-596E46A8AC13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Japanese Dolls"/>
        </a:ext>
      </dgm:extLst>
    </dgm:pt>
    <dgm:pt modelId="{DE615424-73D3-4DF8-9EAF-2F0890EF1B31}" type="pres">
      <dgm:prSet presAssocID="{891CF86E-62AA-4489-950C-596E46A8AC13}" presName="spaceRect" presStyleCnt="0"/>
      <dgm:spPr/>
    </dgm:pt>
    <dgm:pt modelId="{C0FD362D-E659-4DFD-9B78-470ED5D56B59}" type="pres">
      <dgm:prSet presAssocID="{891CF86E-62AA-4489-950C-596E46A8AC13}" presName="textRect" presStyleLbl="revTx" presStyleIdx="0" presStyleCnt="3">
        <dgm:presLayoutVars>
          <dgm:chMax val="1"/>
          <dgm:chPref val="1"/>
        </dgm:presLayoutVars>
      </dgm:prSet>
      <dgm:spPr/>
    </dgm:pt>
    <dgm:pt modelId="{75C0E6FD-3BF4-44AE-96EE-C312F2E44122}" type="pres">
      <dgm:prSet presAssocID="{6F2334FD-5F76-45FF-A926-8AEF1ED0F75F}" presName="sibTrans" presStyleCnt="0"/>
      <dgm:spPr/>
    </dgm:pt>
    <dgm:pt modelId="{FF00B465-3530-4362-A778-2284D1502F28}" type="pres">
      <dgm:prSet presAssocID="{A5EA0D79-30EF-4C6C-8ABA-3F827FC61CC6}" presName="compNode" presStyleCnt="0"/>
      <dgm:spPr/>
    </dgm:pt>
    <dgm:pt modelId="{3EA87C18-560E-4EB1-849C-127DE22C4212}" type="pres">
      <dgm:prSet presAssocID="{A5EA0D79-30EF-4C6C-8ABA-3F827FC61CC6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ushi"/>
        </a:ext>
      </dgm:extLst>
    </dgm:pt>
    <dgm:pt modelId="{D8918EEC-A24B-412B-A444-5F8DB7F21FA4}" type="pres">
      <dgm:prSet presAssocID="{A5EA0D79-30EF-4C6C-8ABA-3F827FC61CC6}" presName="spaceRect" presStyleCnt="0"/>
      <dgm:spPr/>
    </dgm:pt>
    <dgm:pt modelId="{3C5CFF0A-0082-49D4-81A6-E3980545369E}" type="pres">
      <dgm:prSet presAssocID="{A5EA0D79-30EF-4C6C-8ABA-3F827FC61CC6}" presName="textRect" presStyleLbl="revTx" presStyleIdx="1" presStyleCnt="3">
        <dgm:presLayoutVars>
          <dgm:chMax val="1"/>
          <dgm:chPref val="1"/>
        </dgm:presLayoutVars>
      </dgm:prSet>
      <dgm:spPr/>
    </dgm:pt>
    <dgm:pt modelId="{F680663D-43E4-436B-9374-3A924A5F9B56}" type="pres">
      <dgm:prSet presAssocID="{AFB69299-ABA7-41AA-A862-AC59A6240AA4}" presName="sibTrans" presStyleCnt="0"/>
      <dgm:spPr/>
    </dgm:pt>
    <dgm:pt modelId="{DAE1896C-8B17-45E0-9723-6EFF1FD0C664}" type="pres">
      <dgm:prSet presAssocID="{CFE0B7F0-5817-4485-B3D7-1AC38BEC9569}" presName="compNode" presStyleCnt="0"/>
      <dgm:spPr/>
    </dgm:pt>
    <dgm:pt modelId="{A6788071-0A6B-40F1-9917-5AE35B1BAA9D}" type="pres">
      <dgm:prSet presAssocID="{CFE0B7F0-5817-4485-B3D7-1AC38BEC9569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ubtitles"/>
        </a:ext>
      </dgm:extLst>
    </dgm:pt>
    <dgm:pt modelId="{7642AEEE-8551-412B-83BF-288BA3BDD64B}" type="pres">
      <dgm:prSet presAssocID="{CFE0B7F0-5817-4485-B3D7-1AC38BEC9569}" presName="spaceRect" presStyleCnt="0"/>
      <dgm:spPr/>
    </dgm:pt>
    <dgm:pt modelId="{CF4015E6-8082-45DD-9ED3-70C0DD0121AD}" type="pres">
      <dgm:prSet presAssocID="{CFE0B7F0-5817-4485-B3D7-1AC38BEC9569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E2EF6284-981D-4E18-BEF4-4960031F7196}" srcId="{C580B2E3-0D59-4041-AC49-ED9565540141}" destId="{CFE0B7F0-5817-4485-B3D7-1AC38BEC9569}" srcOrd="2" destOrd="0" parTransId="{7EF1C4C6-8160-4934-B426-A07CCEF8AC7C}" sibTransId="{08C5A768-2624-4E82-893E-DB65E41A066A}"/>
    <dgm:cxn modelId="{6AC9C396-C597-4B5A-8E4E-B2C5A7D5A20A}" srcId="{C580B2E3-0D59-4041-AC49-ED9565540141}" destId="{891CF86E-62AA-4489-950C-596E46A8AC13}" srcOrd="0" destOrd="0" parTransId="{ECA13CC0-1A8C-46A9-8B29-8BDB5BBD5E61}" sibTransId="{6F2334FD-5F76-45FF-A926-8AEF1ED0F75F}"/>
    <dgm:cxn modelId="{25B0D3AF-92DF-41F8-89FE-BDC8477674CD}" type="presOf" srcId="{C580B2E3-0D59-4041-AC49-ED9565540141}" destId="{C4CE45C6-B989-4CD1-ABA6-8A51378D843F}" srcOrd="0" destOrd="0" presId="urn:microsoft.com/office/officeart/2018/2/layout/IconLabelList"/>
    <dgm:cxn modelId="{4546FCBA-6939-42BB-BA7C-C8DB858E5523}" type="presOf" srcId="{891CF86E-62AA-4489-950C-596E46A8AC13}" destId="{C0FD362D-E659-4DFD-9B78-470ED5D56B59}" srcOrd="0" destOrd="0" presId="urn:microsoft.com/office/officeart/2018/2/layout/IconLabelList"/>
    <dgm:cxn modelId="{B7D9C6BC-542E-4254-94F6-229204FCD5AC}" srcId="{C580B2E3-0D59-4041-AC49-ED9565540141}" destId="{A5EA0D79-30EF-4C6C-8ABA-3F827FC61CC6}" srcOrd="1" destOrd="0" parTransId="{C457DE39-C84E-4CBA-971A-5CDB65148A42}" sibTransId="{AFB69299-ABA7-41AA-A862-AC59A6240AA4}"/>
    <dgm:cxn modelId="{8350F0E0-3D4C-43DA-AB6C-72755248B551}" type="presOf" srcId="{A5EA0D79-30EF-4C6C-8ABA-3F827FC61CC6}" destId="{3C5CFF0A-0082-49D4-81A6-E3980545369E}" srcOrd="0" destOrd="0" presId="urn:microsoft.com/office/officeart/2018/2/layout/IconLabelList"/>
    <dgm:cxn modelId="{ABE0A5EA-3139-493F-8FBF-00392BC11743}" type="presOf" srcId="{CFE0B7F0-5817-4485-B3D7-1AC38BEC9569}" destId="{CF4015E6-8082-45DD-9ED3-70C0DD0121AD}" srcOrd="0" destOrd="0" presId="urn:microsoft.com/office/officeart/2018/2/layout/IconLabelList"/>
    <dgm:cxn modelId="{AF228FAD-8BA0-4CF7-A007-7D3418DA0A01}" type="presParOf" srcId="{C4CE45C6-B989-4CD1-ABA6-8A51378D843F}" destId="{7735B5A5-8AE3-4E25-BC90-11FB227F2A4E}" srcOrd="0" destOrd="0" presId="urn:microsoft.com/office/officeart/2018/2/layout/IconLabelList"/>
    <dgm:cxn modelId="{677F8617-97C2-4011-B9B8-D72C0C549A11}" type="presParOf" srcId="{7735B5A5-8AE3-4E25-BC90-11FB227F2A4E}" destId="{C4792210-6771-4187-91D4-59CBFCAD84F8}" srcOrd="0" destOrd="0" presId="urn:microsoft.com/office/officeart/2018/2/layout/IconLabelList"/>
    <dgm:cxn modelId="{44E69E01-F2A6-4F35-978D-E6C1F72846F8}" type="presParOf" srcId="{7735B5A5-8AE3-4E25-BC90-11FB227F2A4E}" destId="{DE615424-73D3-4DF8-9EAF-2F0890EF1B31}" srcOrd="1" destOrd="0" presId="urn:microsoft.com/office/officeart/2018/2/layout/IconLabelList"/>
    <dgm:cxn modelId="{C955EC92-AF10-4E60-9C62-7CF39FB25B35}" type="presParOf" srcId="{7735B5A5-8AE3-4E25-BC90-11FB227F2A4E}" destId="{C0FD362D-E659-4DFD-9B78-470ED5D56B59}" srcOrd="2" destOrd="0" presId="urn:microsoft.com/office/officeart/2018/2/layout/IconLabelList"/>
    <dgm:cxn modelId="{785CE196-6F90-4C62-BE11-F0DEDA234F1E}" type="presParOf" srcId="{C4CE45C6-B989-4CD1-ABA6-8A51378D843F}" destId="{75C0E6FD-3BF4-44AE-96EE-C312F2E44122}" srcOrd="1" destOrd="0" presId="urn:microsoft.com/office/officeart/2018/2/layout/IconLabelList"/>
    <dgm:cxn modelId="{7F177CBC-F003-427A-BB6A-2C49E2E65DA4}" type="presParOf" srcId="{C4CE45C6-B989-4CD1-ABA6-8A51378D843F}" destId="{FF00B465-3530-4362-A778-2284D1502F28}" srcOrd="2" destOrd="0" presId="urn:microsoft.com/office/officeart/2018/2/layout/IconLabelList"/>
    <dgm:cxn modelId="{DF887CE0-A29C-4563-A9F9-7F35C137777E}" type="presParOf" srcId="{FF00B465-3530-4362-A778-2284D1502F28}" destId="{3EA87C18-560E-4EB1-849C-127DE22C4212}" srcOrd="0" destOrd="0" presId="urn:microsoft.com/office/officeart/2018/2/layout/IconLabelList"/>
    <dgm:cxn modelId="{2914C987-7E18-4F17-B75F-04ACA4A64BDD}" type="presParOf" srcId="{FF00B465-3530-4362-A778-2284D1502F28}" destId="{D8918EEC-A24B-412B-A444-5F8DB7F21FA4}" srcOrd="1" destOrd="0" presId="urn:microsoft.com/office/officeart/2018/2/layout/IconLabelList"/>
    <dgm:cxn modelId="{916DCC08-7891-4078-A464-25C459C1A2D7}" type="presParOf" srcId="{FF00B465-3530-4362-A778-2284D1502F28}" destId="{3C5CFF0A-0082-49D4-81A6-E3980545369E}" srcOrd="2" destOrd="0" presId="urn:microsoft.com/office/officeart/2018/2/layout/IconLabelList"/>
    <dgm:cxn modelId="{64FA06D0-5016-4D1B-8981-810608D3EC9A}" type="presParOf" srcId="{C4CE45C6-B989-4CD1-ABA6-8A51378D843F}" destId="{F680663D-43E4-436B-9374-3A924A5F9B56}" srcOrd="3" destOrd="0" presId="urn:microsoft.com/office/officeart/2018/2/layout/IconLabelList"/>
    <dgm:cxn modelId="{2450A39F-D70E-4F4E-8829-EF2EE1851193}" type="presParOf" srcId="{C4CE45C6-B989-4CD1-ABA6-8A51378D843F}" destId="{DAE1896C-8B17-45E0-9723-6EFF1FD0C664}" srcOrd="4" destOrd="0" presId="urn:microsoft.com/office/officeart/2018/2/layout/IconLabelList"/>
    <dgm:cxn modelId="{983026CB-8070-4DC1-B85C-851461539C11}" type="presParOf" srcId="{DAE1896C-8B17-45E0-9723-6EFF1FD0C664}" destId="{A6788071-0A6B-40F1-9917-5AE35B1BAA9D}" srcOrd="0" destOrd="0" presId="urn:microsoft.com/office/officeart/2018/2/layout/IconLabelList"/>
    <dgm:cxn modelId="{CE210026-6F95-41A3-81E4-83DE163AAE66}" type="presParOf" srcId="{DAE1896C-8B17-45E0-9723-6EFF1FD0C664}" destId="{7642AEEE-8551-412B-83BF-288BA3BDD64B}" srcOrd="1" destOrd="0" presId="urn:microsoft.com/office/officeart/2018/2/layout/IconLabelList"/>
    <dgm:cxn modelId="{4307B740-46C3-4460-BD03-985A104FFB5C}" type="presParOf" srcId="{DAE1896C-8B17-45E0-9723-6EFF1FD0C664}" destId="{CF4015E6-8082-45DD-9ED3-70C0DD0121AD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88F0F38-5D7F-46CE-BD9C-66C3100F7CC6}" type="doc">
      <dgm:prSet loTypeId="urn:microsoft.com/office/officeart/2005/8/layout/default" loCatId="list" qsTypeId="urn:microsoft.com/office/officeart/2005/8/quickstyle/simple5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71A0C79-ECC5-43D9-B865-B53DD20D8A24}">
      <dgm:prSet/>
      <dgm:spPr/>
      <dgm:t>
        <a:bodyPr/>
        <a:lstStyle/>
        <a:p>
          <a:r>
            <a:rPr lang="en-US"/>
            <a:t>• من أوائل من جمعوا القرآن في صدرهم.</a:t>
          </a:r>
        </a:p>
      </dgm:t>
    </dgm:pt>
    <dgm:pt modelId="{73E27ECC-EEA5-4F0E-BBE6-537785F1A9FA}" type="parTrans" cxnId="{059736A1-D851-4AC9-AC63-5B73276AF8A9}">
      <dgm:prSet/>
      <dgm:spPr/>
      <dgm:t>
        <a:bodyPr/>
        <a:lstStyle/>
        <a:p>
          <a:endParaRPr lang="en-US"/>
        </a:p>
      </dgm:t>
    </dgm:pt>
    <dgm:pt modelId="{38C58E64-215D-415E-9547-CF7B49CA05E0}" type="sibTrans" cxnId="{059736A1-D851-4AC9-AC63-5B73276AF8A9}">
      <dgm:prSet/>
      <dgm:spPr/>
      <dgm:t>
        <a:bodyPr/>
        <a:lstStyle/>
        <a:p>
          <a:endParaRPr lang="en-US"/>
        </a:p>
      </dgm:t>
    </dgm:pt>
    <dgm:pt modelId="{AF31F65C-AE84-42E5-B6D7-10F1E9238165}">
      <dgm:prSet/>
      <dgm:spPr/>
      <dgm:t>
        <a:bodyPr/>
        <a:lstStyle/>
        <a:p>
          <a:r>
            <a:rPr lang="en-US"/>
            <a:t>• كان يعلّم الناس تلاوة وتفسير القرآن.</a:t>
          </a:r>
        </a:p>
      </dgm:t>
    </dgm:pt>
    <dgm:pt modelId="{94FCD834-0143-478B-B8B3-CC6A48F22E27}" type="parTrans" cxnId="{9E02AC5B-8960-4669-A4A4-9BA6F030BAC2}">
      <dgm:prSet/>
      <dgm:spPr/>
      <dgm:t>
        <a:bodyPr/>
        <a:lstStyle/>
        <a:p>
          <a:endParaRPr lang="en-US"/>
        </a:p>
      </dgm:t>
    </dgm:pt>
    <dgm:pt modelId="{40FF555A-8E32-47C6-84EE-A526A1172EF9}" type="sibTrans" cxnId="{9E02AC5B-8960-4669-A4A4-9BA6F030BAC2}">
      <dgm:prSet/>
      <dgm:spPr/>
      <dgm:t>
        <a:bodyPr/>
        <a:lstStyle/>
        <a:p>
          <a:endParaRPr lang="en-US"/>
        </a:p>
      </dgm:t>
    </dgm:pt>
    <dgm:pt modelId="{19630EA7-BD75-4F7A-B9BB-9D772071E240}">
      <dgm:prSet/>
      <dgm:spPr/>
      <dgm:t>
        <a:bodyPr/>
        <a:lstStyle/>
        <a:p>
          <a:r>
            <a:rPr lang="en-US"/>
            <a:t>• شهد له الصحابة بقوة حفظه.</a:t>
          </a:r>
        </a:p>
      </dgm:t>
    </dgm:pt>
    <dgm:pt modelId="{E40D8F80-2520-4C4F-B578-EA0CEEAB21B8}" type="parTrans" cxnId="{C13C6014-8169-42D8-8007-5BBE10C7DA80}">
      <dgm:prSet/>
      <dgm:spPr/>
      <dgm:t>
        <a:bodyPr/>
        <a:lstStyle/>
        <a:p>
          <a:endParaRPr lang="en-US"/>
        </a:p>
      </dgm:t>
    </dgm:pt>
    <dgm:pt modelId="{DE3877B4-CF52-42C3-B70E-CB9B460056B7}" type="sibTrans" cxnId="{C13C6014-8169-42D8-8007-5BBE10C7DA80}">
      <dgm:prSet/>
      <dgm:spPr/>
      <dgm:t>
        <a:bodyPr/>
        <a:lstStyle/>
        <a:p>
          <a:endParaRPr lang="en-US"/>
        </a:p>
      </dgm:t>
    </dgm:pt>
    <dgm:pt modelId="{D3F03E46-633A-4B76-85D4-62F14BE646E0}" type="pres">
      <dgm:prSet presAssocID="{D88F0F38-5D7F-46CE-BD9C-66C3100F7CC6}" presName="diagram" presStyleCnt="0">
        <dgm:presLayoutVars>
          <dgm:dir/>
          <dgm:resizeHandles val="exact"/>
        </dgm:presLayoutVars>
      </dgm:prSet>
      <dgm:spPr/>
    </dgm:pt>
    <dgm:pt modelId="{62C337B2-4530-4F45-A0DC-1670C45921FE}" type="pres">
      <dgm:prSet presAssocID="{871A0C79-ECC5-43D9-B865-B53DD20D8A24}" presName="node" presStyleLbl="node1" presStyleIdx="0" presStyleCnt="3">
        <dgm:presLayoutVars>
          <dgm:bulletEnabled val="1"/>
        </dgm:presLayoutVars>
      </dgm:prSet>
      <dgm:spPr/>
    </dgm:pt>
    <dgm:pt modelId="{FBEBB3DE-D1D2-4E06-B724-9825407E8A96}" type="pres">
      <dgm:prSet presAssocID="{38C58E64-215D-415E-9547-CF7B49CA05E0}" presName="sibTrans" presStyleCnt="0"/>
      <dgm:spPr/>
    </dgm:pt>
    <dgm:pt modelId="{64D297CA-43DB-4206-BD6D-FD1225176C98}" type="pres">
      <dgm:prSet presAssocID="{AF31F65C-AE84-42E5-B6D7-10F1E9238165}" presName="node" presStyleLbl="node1" presStyleIdx="1" presStyleCnt="3">
        <dgm:presLayoutVars>
          <dgm:bulletEnabled val="1"/>
        </dgm:presLayoutVars>
      </dgm:prSet>
      <dgm:spPr/>
    </dgm:pt>
    <dgm:pt modelId="{AB296680-9B1C-4FFE-B604-71E9B499DC5F}" type="pres">
      <dgm:prSet presAssocID="{40FF555A-8E32-47C6-84EE-A526A1172EF9}" presName="sibTrans" presStyleCnt="0"/>
      <dgm:spPr/>
    </dgm:pt>
    <dgm:pt modelId="{BBD75B77-33FF-4838-A8E5-7E95D0766875}" type="pres">
      <dgm:prSet presAssocID="{19630EA7-BD75-4F7A-B9BB-9D772071E240}" presName="node" presStyleLbl="node1" presStyleIdx="2" presStyleCnt="3">
        <dgm:presLayoutVars>
          <dgm:bulletEnabled val="1"/>
        </dgm:presLayoutVars>
      </dgm:prSet>
      <dgm:spPr/>
    </dgm:pt>
  </dgm:ptLst>
  <dgm:cxnLst>
    <dgm:cxn modelId="{C13C6014-8169-42D8-8007-5BBE10C7DA80}" srcId="{D88F0F38-5D7F-46CE-BD9C-66C3100F7CC6}" destId="{19630EA7-BD75-4F7A-B9BB-9D772071E240}" srcOrd="2" destOrd="0" parTransId="{E40D8F80-2520-4C4F-B578-EA0CEEAB21B8}" sibTransId="{DE3877B4-CF52-42C3-B70E-CB9B460056B7}"/>
    <dgm:cxn modelId="{9E02AC5B-8960-4669-A4A4-9BA6F030BAC2}" srcId="{D88F0F38-5D7F-46CE-BD9C-66C3100F7CC6}" destId="{AF31F65C-AE84-42E5-B6D7-10F1E9238165}" srcOrd="1" destOrd="0" parTransId="{94FCD834-0143-478B-B8B3-CC6A48F22E27}" sibTransId="{40FF555A-8E32-47C6-84EE-A526A1172EF9}"/>
    <dgm:cxn modelId="{974FFE8F-8EBD-4B88-BF0D-33DD5B42E960}" type="presOf" srcId="{871A0C79-ECC5-43D9-B865-B53DD20D8A24}" destId="{62C337B2-4530-4F45-A0DC-1670C45921FE}" srcOrd="0" destOrd="0" presId="urn:microsoft.com/office/officeart/2005/8/layout/default"/>
    <dgm:cxn modelId="{AE657292-3B2B-4E9E-ACC8-F2E6B720C3AB}" type="presOf" srcId="{AF31F65C-AE84-42E5-B6D7-10F1E9238165}" destId="{64D297CA-43DB-4206-BD6D-FD1225176C98}" srcOrd="0" destOrd="0" presId="urn:microsoft.com/office/officeart/2005/8/layout/default"/>
    <dgm:cxn modelId="{059736A1-D851-4AC9-AC63-5B73276AF8A9}" srcId="{D88F0F38-5D7F-46CE-BD9C-66C3100F7CC6}" destId="{871A0C79-ECC5-43D9-B865-B53DD20D8A24}" srcOrd="0" destOrd="0" parTransId="{73E27ECC-EEA5-4F0E-BBE6-537785F1A9FA}" sibTransId="{38C58E64-215D-415E-9547-CF7B49CA05E0}"/>
    <dgm:cxn modelId="{617C84DF-F20F-4756-B87A-384916D3C8A7}" type="presOf" srcId="{19630EA7-BD75-4F7A-B9BB-9D772071E240}" destId="{BBD75B77-33FF-4838-A8E5-7E95D0766875}" srcOrd="0" destOrd="0" presId="urn:microsoft.com/office/officeart/2005/8/layout/default"/>
    <dgm:cxn modelId="{E7BA9BE5-B0EF-4CBB-94A7-F750A3917569}" type="presOf" srcId="{D88F0F38-5D7F-46CE-BD9C-66C3100F7CC6}" destId="{D3F03E46-633A-4B76-85D4-62F14BE646E0}" srcOrd="0" destOrd="0" presId="urn:microsoft.com/office/officeart/2005/8/layout/default"/>
    <dgm:cxn modelId="{AB66C565-3EDE-4DA1-9AB7-2C78507D0549}" type="presParOf" srcId="{D3F03E46-633A-4B76-85D4-62F14BE646E0}" destId="{62C337B2-4530-4F45-A0DC-1670C45921FE}" srcOrd="0" destOrd="0" presId="urn:microsoft.com/office/officeart/2005/8/layout/default"/>
    <dgm:cxn modelId="{57DFA661-9654-4082-AE98-DD9EE886E970}" type="presParOf" srcId="{D3F03E46-633A-4B76-85D4-62F14BE646E0}" destId="{FBEBB3DE-D1D2-4E06-B724-9825407E8A96}" srcOrd="1" destOrd="0" presId="urn:microsoft.com/office/officeart/2005/8/layout/default"/>
    <dgm:cxn modelId="{3B0C6D01-5B09-4084-A461-42811F3B414A}" type="presParOf" srcId="{D3F03E46-633A-4B76-85D4-62F14BE646E0}" destId="{64D297CA-43DB-4206-BD6D-FD1225176C98}" srcOrd="2" destOrd="0" presId="urn:microsoft.com/office/officeart/2005/8/layout/default"/>
    <dgm:cxn modelId="{F1820554-5B6E-4723-A5B5-6959B47D0B04}" type="presParOf" srcId="{D3F03E46-633A-4B76-85D4-62F14BE646E0}" destId="{AB296680-9B1C-4FFE-B604-71E9B499DC5F}" srcOrd="3" destOrd="0" presId="urn:microsoft.com/office/officeart/2005/8/layout/default"/>
    <dgm:cxn modelId="{9A1B9657-56F6-4F5C-A639-14CAA082E908}" type="presParOf" srcId="{D3F03E46-633A-4B76-85D4-62F14BE646E0}" destId="{BBD75B77-33FF-4838-A8E5-7E95D0766875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32EF69F-698C-4A78-8472-3AC8B088461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488C735-6340-4E35-9160-A010DB4AAE18}">
      <dgm:prSet/>
      <dgm:spPr/>
      <dgm:t>
        <a:bodyPr/>
        <a:lstStyle/>
        <a:p>
          <a:r>
            <a:rPr lang="en-US"/>
            <a:t>• قال عمر بن الخطاب: «لو لا معاذ لهلك عمر».</a:t>
          </a:r>
        </a:p>
      </dgm:t>
    </dgm:pt>
    <dgm:pt modelId="{E94ACA48-4161-4243-AE1E-91144A6FD711}" type="parTrans" cxnId="{BC8DF716-605A-4EC8-ACCE-B3C16E9E20FD}">
      <dgm:prSet/>
      <dgm:spPr/>
      <dgm:t>
        <a:bodyPr/>
        <a:lstStyle/>
        <a:p>
          <a:endParaRPr lang="en-US"/>
        </a:p>
      </dgm:t>
    </dgm:pt>
    <dgm:pt modelId="{ECDEB1F8-9E20-4BDB-B66A-0652BC168DD7}" type="sibTrans" cxnId="{BC8DF716-605A-4EC8-ACCE-B3C16E9E20FD}">
      <dgm:prSet/>
      <dgm:spPr/>
      <dgm:t>
        <a:bodyPr/>
        <a:lstStyle/>
        <a:p>
          <a:endParaRPr lang="en-US"/>
        </a:p>
      </dgm:t>
    </dgm:pt>
    <dgm:pt modelId="{B327456F-A5EF-4D40-BF21-B26BD06E4DEE}">
      <dgm:prSet/>
      <dgm:spPr/>
      <dgm:t>
        <a:bodyPr/>
        <a:lstStyle/>
        <a:p>
          <a:r>
            <a:rPr lang="en-US"/>
            <a:t>• عدّه العلماء من أئمة الفتوى في الإسلام.</a:t>
          </a:r>
        </a:p>
      </dgm:t>
    </dgm:pt>
    <dgm:pt modelId="{891E78B5-5013-48B6-BB98-42189E343CB4}" type="parTrans" cxnId="{C929E05E-B523-48F7-84E3-F0C7720F4F12}">
      <dgm:prSet/>
      <dgm:spPr/>
      <dgm:t>
        <a:bodyPr/>
        <a:lstStyle/>
        <a:p>
          <a:endParaRPr lang="en-US"/>
        </a:p>
      </dgm:t>
    </dgm:pt>
    <dgm:pt modelId="{2CF72FA2-2299-4E73-8675-C5B54AC4EE7C}" type="sibTrans" cxnId="{C929E05E-B523-48F7-84E3-F0C7720F4F12}">
      <dgm:prSet/>
      <dgm:spPr/>
      <dgm:t>
        <a:bodyPr/>
        <a:lstStyle/>
        <a:p>
          <a:endParaRPr lang="en-US"/>
        </a:p>
      </dgm:t>
    </dgm:pt>
    <dgm:pt modelId="{B48C062D-24BA-48D1-9340-EAC975648A30}">
      <dgm:prSet/>
      <dgm:spPr/>
      <dgm:t>
        <a:bodyPr/>
        <a:lstStyle/>
        <a:p>
          <a:r>
            <a:rPr lang="en-US"/>
            <a:t>• بقيت سيرته مثالًا للعالم العامل.</a:t>
          </a:r>
        </a:p>
      </dgm:t>
    </dgm:pt>
    <dgm:pt modelId="{159050B3-0C74-4610-AB68-E25C160BD80C}" type="parTrans" cxnId="{32E94F61-ECFE-4481-80C1-9C3D816A5E25}">
      <dgm:prSet/>
      <dgm:spPr/>
      <dgm:t>
        <a:bodyPr/>
        <a:lstStyle/>
        <a:p>
          <a:endParaRPr lang="en-US"/>
        </a:p>
      </dgm:t>
    </dgm:pt>
    <dgm:pt modelId="{9F50FB53-3DF1-4F10-B2F9-6CB8C4A13CD4}" type="sibTrans" cxnId="{32E94F61-ECFE-4481-80C1-9C3D816A5E25}">
      <dgm:prSet/>
      <dgm:spPr/>
      <dgm:t>
        <a:bodyPr/>
        <a:lstStyle/>
        <a:p>
          <a:endParaRPr lang="en-US"/>
        </a:p>
      </dgm:t>
    </dgm:pt>
    <dgm:pt modelId="{DDE4FBA9-2341-4EBF-8224-CB0F17850EFC}" type="pres">
      <dgm:prSet presAssocID="{732EF69F-698C-4A78-8472-3AC8B0884614}" presName="linear" presStyleCnt="0">
        <dgm:presLayoutVars>
          <dgm:animLvl val="lvl"/>
          <dgm:resizeHandles val="exact"/>
        </dgm:presLayoutVars>
      </dgm:prSet>
      <dgm:spPr/>
    </dgm:pt>
    <dgm:pt modelId="{16CCF016-4566-411F-B425-C5230908FF59}" type="pres">
      <dgm:prSet presAssocID="{9488C735-6340-4E35-9160-A010DB4AAE18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8CC3A21F-2F70-4755-A908-0C14E9A06CBE}" type="pres">
      <dgm:prSet presAssocID="{ECDEB1F8-9E20-4BDB-B66A-0652BC168DD7}" presName="spacer" presStyleCnt="0"/>
      <dgm:spPr/>
    </dgm:pt>
    <dgm:pt modelId="{6BF89A69-8A07-40DB-B229-5AE09D53E5E1}" type="pres">
      <dgm:prSet presAssocID="{B327456F-A5EF-4D40-BF21-B26BD06E4DE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56AF2BC4-1137-4D6C-B8C0-E07D3D233623}" type="pres">
      <dgm:prSet presAssocID="{2CF72FA2-2299-4E73-8675-C5B54AC4EE7C}" presName="spacer" presStyleCnt="0"/>
      <dgm:spPr/>
    </dgm:pt>
    <dgm:pt modelId="{6BEC26CC-BB2D-42B5-99C6-BFD61C9553E4}" type="pres">
      <dgm:prSet presAssocID="{B48C062D-24BA-48D1-9340-EAC975648A30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AAD75A10-DAF0-4A4C-A58D-D18F9DB72899}" type="presOf" srcId="{B48C062D-24BA-48D1-9340-EAC975648A30}" destId="{6BEC26CC-BB2D-42B5-99C6-BFD61C9553E4}" srcOrd="0" destOrd="0" presId="urn:microsoft.com/office/officeart/2005/8/layout/vList2"/>
    <dgm:cxn modelId="{BC8DF716-605A-4EC8-ACCE-B3C16E9E20FD}" srcId="{732EF69F-698C-4A78-8472-3AC8B0884614}" destId="{9488C735-6340-4E35-9160-A010DB4AAE18}" srcOrd="0" destOrd="0" parTransId="{E94ACA48-4161-4243-AE1E-91144A6FD711}" sibTransId="{ECDEB1F8-9E20-4BDB-B66A-0652BC168DD7}"/>
    <dgm:cxn modelId="{C929E05E-B523-48F7-84E3-F0C7720F4F12}" srcId="{732EF69F-698C-4A78-8472-3AC8B0884614}" destId="{B327456F-A5EF-4D40-BF21-B26BD06E4DEE}" srcOrd="1" destOrd="0" parTransId="{891E78B5-5013-48B6-BB98-42189E343CB4}" sibTransId="{2CF72FA2-2299-4E73-8675-C5B54AC4EE7C}"/>
    <dgm:cxn modelId="{32E94F61-ECFE-4481-80C1-9C3D816A5E25}" srcId="{732EF69F-698C-4A78-8472-3AC8B0884614}" destId="{B48C062D-24BA-48D1-9340-EAC975648A30}" srcOrd="2" destOrd="0" parTransId="{159050B3-0C74-4610-AB68-E25C160BD80C}" sibTransId="{9F50FB53-3DF1-4F10-B2F9-6CB8C4A13CD4}"/>
    <dgm:cxn modelId="{544205B5-ED90-47D0-807B-FF9DDCE0A9D1}" type="presOf" srcId="{732EF69F-698C-4A78-8472-3AC8B0884614}" destId="{DDE4FBA9-2341-4EBF-8224-CB0F17850EFC}" srcOrd="0" destOrd="0" presId="urn:microsoft.com/office/officeart/2005/8/layout/vList2"/>
    <dgm:cxn modelId="{423EDAEB-240E-4E96-8C41-51711736B5A2}" type="presOf" srcId="{9488C735-6340-4E35-9160-A010DB4AAE18}" destId="{16CCF016-4566-411F-B425-C5230908FF59}" srcOrd="0" destOrd="0" presId="urn:microsoft.com/office/officeart/2005/8/layout/vList2"/>
    <dgm:cxn modelId="{B10859FC-1D3A-49C5-A17D-5B420BEFED8C}" type="presOf" srcId="{B327456F-A5EF-4D40-BF21-B26BD06E4DEE}" destId="{6BF89A69-8A07-40DB-B229-5AE09D53E5E1}" srcOrd="0" destOrd="0" presId="urn:microsoft.com/office/officeart/2005/8/layout/vList2"/>
    <dgm:cxn modelId="{D0FCFCFA-8BE2-4274-9206-5167E0013419}" type="presParOf" srcId="{DDE4FBA9-2341-4EBF-8224-CB0F17850EFC}" destId="{16CCF016-4566-411F-B425-C5230908FF59}" srcOrd="0" destOrd="0" presId="urn:microsoft.com/office/officeart/2005/8/layout/vList2"/>
    <dgm:cxn modelId="{AA63AAED-2FDF-4AB9-9C8E-41A8E2832F18}" type="presParOf" srcId="{DDE4FBA9-2341-4EBF-8224-CB0F17850EFC}" destId="{8CC3A21F-2F70-4755-A908-0C14E9A06CBE}" srcOrd="1" destOrd="0" presId="urn:microsoft.com/office/officeart/2005/8/layout/vList2"/>
    <dgm:cxn modelId="{792769D6-B423-46DC-B9B8-FBD42584D751}" type="presParOf" srcId="{DDE4FBA9-2341-4EBF-8224-CB0F17850EFC}" destId="{6BF89A69-8A07-40DB-B229-5AE09D53E5E1}" srcOrd="2" destOrd="0" presId="urn:microsoft.com/office/officeart/2005/8/layout/vList2"/>
    <dgm:cxn modelId="{FC646513-80B7-47D8-B955-470D5F70EAA5}" type="presParOf" srcId="{DDE4FBA9-2341-4EBF-8224-CB0F17850EFC}" destId="{56AF2BC4-1137-4D6C-B8C0-E07D3D233623}" srcOrd="3" destOrd="0" presId="urn:microsoft.com/office/officeart/2005/8/layout/vList2"/>
    <dgm:cxn modelId="{645C16B2-2BF5-4F93-B617-BD602AC8CDDF}" type="presParOf" srcId="{DDE4FBA9-2341-4EBF-8224-CB0F17850EFC}" destId="{6BEC26CC-BB2D-42B5-99C6-BFD61C9553E4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ECDF9D-C238-4A93-A535-4830CEF80A9B}">
      <dsp:nvSpPr>
        <dsp:cNvPr id="0" name=""/>
        <dsp:cNvSpPr/>
      </dsp:nvSpPr>
      <dsp:spPr>
        <a:xfrm>
          <a:off x="0" y="662809"/>
          <a:ext cx="5000124" cy="131274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• قال عنه الرسول ﷺ: «أعلم أمتي بالحلال والحرام معاذ بن جبل».</a:t>
          </a:r>
        </a:p>
      </dsp:txBody>
      <dsp:txXfrm>
        <a:off x="64083" y="726892"/>
        <a:ext cx="4871958" cy="1184574"/>
      </dsp:txXfrm>
    </dsp:sp>
    <dsp:sp modelId="{4329D713-4162-48D5-862A-FA618B385894}">
      <dsp:nvSpPr>
        <dsp:cNvPr id="0" name=""/>
        <dsp:cNvSpPr/>
      </dsp:nvSpPr>
      <dsp:spPr>
        <a:xfrm>
          <a:off x="0" y="2070589"/>
          <a:ext cx="5000124" cy="1312740"/>
        </a:xfrm>
        <a:prstGeom prst="roundRect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• كان من الستة الذين جمعوا القرآن في حياة النبي ﷺ.</a:t>
          </a:r>
        </a:p>
      </dsp:txBody>
      <dsp:txXfrm>
        <a:off x="64083" y="2134672"/>
        <a:ext cx="4871958" cy="1184574"/>
      </dsp:txXfrm>
    </dsp:sp>
    <dsp:sp modelId="{03F74D71-EAEA-4DC8-8F9B-B5A1562732C2}">
      <dsp:nvSpPr>
        <dsp:cNvPr id="0" name=""/>
        <dsp:cNvSpPr/>
      </dsp:nvSpPr>
      <dsp:spPr>
        <a:xfrm>
          <a:off x="0" y="3478370"/>
          <a:ext cx="5000124" cy="1312740"/>
        </a:xfrm>
        <a:prstGeom prst="round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• أرسله الرسول إلى اليمن معلّمًا وداعيًا.</a:t>
          </a:r>
        </a:p>
      </dsp:txBody>
      <dsp:txXfrm>
        <a:off x="64083" y="3542453"/>
        <a:ext cx="4871958" cy="118457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DE85D2-184C-4534-ACE3-B5EE19268E7B}">
      <dsp:nvSpPr>
        <dsp:cNvPr id="0" name=""/>
        <dsp:cNvSpPr/>
      </dsp:nvSpPr>
      <dsp:spPr>
        <a:xfrm>
          <a:off x="0" y="991179"/>
          <a:ext cx="2305088" cy="14637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45FAF5-CF95-41B5-9AE8-6270E3927699}">
      <dsp:nvSpPr>
        <dsp:cNvPr id="0" name=""/>
        <dsp:cNvSpPr/>
      </dsp:nvSpPr>
      <dsp:spPr>
        <a:xfrm>
          <a:off x="256120" y="1234494"/>
          <a:ext cx="2305088" cy="14637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• علّم الناس القرآن والفقه في اليمن.</a:t>
          </a:r>
        </a:p>
      </dsp:txBody>
      <dsp:txXfrm>
        <a:off x="298991" y="1277365"/>
        <a:ext cx="2219346" cy="1377989"/>
      </dsp:txXfrm>
    </dsp:sp>
    <dsp:sp modelId="{13D53763-CFEB-4EDB-9FDF-2B6D3ED5FB94}">
      <dsp:nvSpPr>
        <dsp:cNvPr id="0" name=""/>
        <dsp:cNvSpPr/>
      </dsp:nvSpPr>
      <dsp:spPr>
        <a:xfrm>
          <a:off x="2817330" y="991179"/>
          <a:ext cx="2305088" cy="14637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FA1006-B592-428F-A19A-AF154846088E}">
      <dsp:nvSpPr>
        <dsp:cNvPr id="0" name=""/>
        <dsp:cNvSpPr/>
      </dsp:nvSpPr>
      <dsp:spPr>
        <a:xfrm>
          <a:off x="3073451" y="1234494"/>
          <a:ext cx="2305088" cy="14637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• ساهم في نشر الأحكام الشرعية وتثبيت العقيدة.</a:t>
          </a:r>
        </a:p>
      </dsp:txBody>
      <dsp:txXfrm>
        <a:off x="3116322" y="1277365"/>
        <a:ext cx="2219346" cy="1377989"/>
      </dsp:txXfrm>
    </dsp:sp>
    <dsp:sp modelId="{EF1A6CE5-B748-4FC9-8942-56AC5062AD89}">
      <dsp:nvSpPr>
        <dsp:cNvPr id="0" name=""/>
        <dsp:cNvSpPr/>
      </dsp:nvSpPr>
      <dsp:spPr>
        <a:xfrm>
          <a:off x="5634661" y="991179"/>
          <a:ext cx="2305088" cy="14637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5182B0-D62D-49CB-BEDA-3543B678D2B2}">
      <dsp:nvSpPr>
        <dsp:cNvPr id="0" name=""/>
        <dsp:cNvSpPr/>
      </dsp:nvSpPr>
      <dsp:spPr>
        <a:xfrm>
          <a:off x="5890782" y="1234494"/>
          <a:ext cx="2305088" cy="14637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• كان مرجعًا للمسلمين في الفتوى بعد وفاة الرسول ﷺ.</a:t>
          </a:r>
        </a:p>
      </dsp:txBody>
      <dsp:txXfrm>
        <a:off x="5933653" y="1277365"/>
        <a:ext cx="2219346" cy="137798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D2A1FC-828F-4BD0-9BBB-69354C276985}">
      <dsp:nvSpPr>
        <dsp:cNvPr id="0" name=""/>
        <dsp:cNvSpPr/>
      </dsp:nvSpPr>
      <dsp:spPr>
        <a:xfrm>
          <a:off x="0" y="0"/>
          <a:ext cx="4718785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7F5E11-CE24-4E86-9AFB-E067DD4A7608}">
      <dsp:nvSpPr>
        <dsp:cNvPr id="0" name=""/>
        <dsp:cNvSpPr/>
      </dsp:nvSpPr>
      <dsp:spPr>
        <a:xfrm>
          <a:off x="0" y="0"/>
          <a:ext cx="4718785" cy="1382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• العلم والحكمة.</a:t>
          </a:r>
        </a:p>
      </dsp:txBody>
      <dsp:txXfrm>
        <a:off x="0" y="0"/>
        <a:ext cx="4718785" cy="1382683"/>
      </dsp:txXfrm>
    </dsp:sp>
    <dsp:sp modelId="{8B211C90-5964-4D33-85ED-A4F63BA302F2}">
      <dsp:nvSpPr>
        <dsp:cNvPr id="0" name=""/>
        <dsp:cNvSpPr/>
      </dsp:nvSpPr>
      <dsp:spPr>
        <a:xfrm>
          <a:off x="0" y="1382683"/>
          <a:ext cx="4718785" cy="0"/>
        </a:xfrm>
        <a:prstGeom prst="line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accent5">
              <a:hueOff val="-3311292"/>
              <a:satOff val="13270"/>
              <a:lumOff val="28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970768-56A0-47D5-9A53-E0BFFF6BEFA5}">
      <dsp:nvSpPr>
        <dsp:cNvPr id="0" name=""/>
        <dsp:cNvSpPr/>
      </dsp:nvSpPr>
      <dsp:spPr>
        <a:xfrm>
          <a:off x="0" y="1382683"/>
          <a:ext cx="4718785" cy="1382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• قوة الإيمان وشدة الورع.</a:t>
          </a:r>
        </a:p>
      </dsp:txBody>
      <dsp:txXfrm>
        <a:off x="0" y="1382683"/>
        <a:ext cx="4718785" cy="1382683"/>
      </dsp:txXfrm>
    </dsp:sp>
    <dsp:sp modelId="{83785B9C-AE44-4CDF-B515-24D67300922C}">
      <dsp:nvSpPr>
        <dsp:cNvPr id="0" name=""/>
        <dsp:cNvSpPr/>
      </dsp:nvSpPr>
      <dsp:spPr>
        <a:xfrm>
          <a:off x="0" y="2765367"/>
          <a:ext cx="4718785" cy="0"/>
        </a:xfrm>
        <a:prstGeom prst="line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accent5">
              <a:hueOff val="-6622584"/>
              <a:satOff val="26541"/>
              <a:lumOff val="575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BD46D5-8C93-4274-A454-ABC492868FBB}">
      <dsp:nvSpPr>
        <dsp:cNvPr id="0" name=""/>
        <dsp:cNvSpPr/>
      </dsp:nvSpPr>
      <dsp:spPr>
        <a:xfrm>
          <a:off x="0" y="2765367"/>
          <a:ext cx="4718785" cy="1382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• حسن الخلق ومحبة الناس له.</a:t>
          </a:r>
        </a:p>
      </dsp:txBody>
      <dsp:txXfrm>
        <a:off x="0" y="2765367"/>
        <a:ext cx="4718785" cy="1382683"/>
      </dsp:txXfrm>
    </dsp:sp>
    <dsp:sp modelId="{2D32E1C2-F841-4D31-9039-E8BC0C39C9B4}">
      <dsp:nvSpPr>
        <dsp:cNvPr id="0" name=""/>
        <dsp:cNvSpPr/>
      </dsp:nvSpPr>
      <dsp:spPr>
        <a:xfrm>
          <a:off x="0" y="4148051"/>
          <a:ext cx="4718785" cy="0"/>
        </a:xfrm>
        <a:prstGeom prst="lin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B28C31-AF33-4900-8318-24A1EA0ACA5F}">
      <dsp:nvSpPr>
        <dsp:cNvPr id="0" name=""/>
        <dsp:cNvSpPr/>
      </dsp:nvSpPr>
      <dsp:spPr>
        <a:xfrm>
          <a:off x="0" y="4148051"/>
          <a:ext cx="4718785" cy="1382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• الجرأة في قول الحق.</a:t>
          </a:r>
        </a:p>
      </dsp:txBody>
      <dsp:txXfrm>
        <a:off x="0" y="4148051"/>
        <a:ext cx="4718785" cy="138268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D5E4A9-CB89-4C31-8FCE-9E7CA521CE1A}">
      <dsp:nvSpPr>
        <dsp:cNvPr id="0" name=""/>
        <dsp:cNvSpPr/>
      </dsp:nvSpPr>
      <dsp:spPr>
        <a:xfrm>
          <a:off x="0" y="4105454"/>
          <a:ext cx="5000124" cy="134750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• ما زال يُذكر بعلمه وفقهه ومكانته بين الصحابة.</a:t>
          </a:r>
        </a:p>
      </dsp:txBody>
      <dsp:txXfrm>
        <a:off x="0" y="4105454"/>
        <a:ext cx="5000124" cy="1347501"/>
      </dsp:txXfrm>
    </dsp:sp>
    <dsp:sp modelId="{C825A47A-2067-401E-8D30-ED1841162025}">
      <dsp:nvSpPr>
        <dsp:cNvPr id="0" name=""/>
        <dsp:cNvSpPr/>
      </dsp:nvSpPr>
      <dsp:spPr>
        <a:xfrm rot="10800000">
          <a:off x="0" y="2053209"/>
          <a:ext cx="5000124" cy="2072457"/>
        </a:xfrm>
        <a:prstGeom prst="upArrowCallout">
          <a:avLst/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• ترك أثرًا علميًا عظيمًا لدى الأمة.</a:t>
          </a:r>
        </a:p>
      </dsp:txBody>
      <dsp:txXfrm rot="10800000">
        <a:off x="0" y="2053209"/>
        <a:ext cx="5000124" cy="1346620"/>
      </dsp:txXfrm>
    </dsp:sp>
    <dsp:sp modelId="{3DE5F338-B501-4ED9-BF02-1F30A68C143A}">
      <dsp:nvSpPr>
        <dsp:cNvPr id="0" name=""/>
        <dsp:cNvSpPr/>
      </dsp:nvSpPr>
      <dsp:spPr>
        <a:xfrm rot="10800000">
          <a:off x="0" y="964"/>
          <a:ext cx="5000124" cy="2072457"/>
        </a:xfrm>
        <a:prstGeom prst="upArrowCallou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• توفي في طاعون عمواس في الشام سنة 18 هـ.</a:t>
          </a:r>
        </a:p>
      </dsp:txBody>
      <dsp:txXfrm rot="10800000">
        <a:off x="0" y="964"/>
        <a:ext cx="5000124" cy="134662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792210-6771-4187-91D4-59CBFCAD84F8}">
      <dsp:nvSpPr>
        <dsp:cNvPr id="0" name=""/>
        <dsp:cNvSpPr/>
      </dsp:nvSpPr>
      <dsp:spPr>
        <a:xfrm>
          <a:off x="738477" y="1037662"/>
          <a:ext cx="1079825" cy="107982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FD362D-E659-4DFD-9B78-470ED5D56B59}">
      <dsp:nvSpPr>
        <dsp:cNvPr id="0" name=""/>
        <dsp:cNvSpPr/>
      </dsp:nvSpPr>
      <dsp:spPr>
        <a:xfrm>
          <a:off x="78583" y="2435142"/>
          <a:ext cx="239961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• كان من أبرز فقهاء الصحابة.</a:t>
          </a:r>
        </a:p>
      </dsp:txBody>
      <dsp:txXfrm>
        <a:off x="78583" y="2435142"/>
        <a:ext cx="2399612" cy="720000"/>
      </dsp:txXfrm>
    </dsp:sp>
    <dsp:sp modelId="{3EA87C18-560E-4EB1-849C-127DE22C4212}">
      <dsp:nvSpPr>
        <dsp:cNvPr id="0" name=""/>
        <dsp:cNvSpPr/>
      </dsp:nvSpPr>
      <dsp:spPr>
        <a:xfrm>
          <a:off x="3558022" y="1037662"/>
          <a:ext cx="1079825" cy="107982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5CFF0A-0082-49D4-81A6-E3980545369E}">
      <dsp:nvSpPr>
        <dsp:cNvPr id="0" name=""/>
        <dsp:cNvSpPr/>
      </dsp:nvSpPr>
      <dsp:spPr>
        <a:xfrm>
          <a:off x="2898129" y="2435142"/>
          <a:ext cx="239961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• اعتمد عليه الخلفاء في المسائل الفقهية.</a:t>
          </a:r>
        </a:p>
      </dsp:txBody>
      <dsp:txXfrm>
        <a:off x="2898129" y="2435142"/>
        <a:ext cx="2399612" cy="720000"/>
      </dsp:txXfrm>
    </dsp:sp>
    <dsp:sp modelId="{A6788071-0A6B-40F1-9917-5AE35B1BAA9D}">
      <dsp:nvSpPr>
        <dsp:cNvPr id="0" name=""/>
        <dsp:cNvSpPr/>
      </dsp:nvSpPr>
      <dsp:spPr>
        <a:xfrm>
          <a:off x="6377567" y="1037662"/>
          <a:ext cx="1079825" cy="107982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4015E6-8082-45DD-9ED3-70C0DD0121AD}">
      <dsp:nvSpPr>
        <dsp:cNvPr id="0" name=""/>
        <dsp:cNvSpPr/>
      </dsp:nvSpPr>
      <dsp:spPr>
        <a:xfrm>
          <a:off x="5717674" y="2435142"/>
          <a:ext cx="239961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• عُرف بدقة فهمه للنصوص الشرعية.</a:t>
          </a:r>
        </a:p>
      </dsp:txBody>
      <dsp:txXfrm>
        <a:off x="5717674" y="2435142"/>
        <a:ext cx="2399612" cy="72000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C337B2-4530-4F45-A0DC-1670C45921FE}">
      <dsp:nvSpPr>
        <dsp:cNvPr id="0" name=""/>
        <dsp:cNvSpPr/>
      </dsp:nvSpPr>
      <dsp:spPr>
        <a:xfrm>
          <a:off x="429570" y="472"/>
          <a:ext cx="3346456" cy="200787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• من أوائل من جمعوا القرآن في صدرهم.</a:t>
          </a:r>
        </a:p>
      </dsp:txBody>
      <dsp:txXfrm>
        <a:off x="429570" y="472"/>
        <a:ext cx="3346456" cy="2007873"/>
      </dsp:txXfrm>
    </dsp:sp>
    <dsp:sp modelId="{64D297CA-43DB-4206-BD6D-FD1225176C98}">
      <dsp:nvSpPr>
        <dsp:cNvPr id="0" name=""/>
        <dsp:cNvSpPr/>
      </dsp:nvSpPr>
      <dsp:spPr>
        <a:xfrm>
          <a:off x="4110672" y="472"/>
          <a:ext cx="3346456" cy="2007873"/>
        </a:xfrm>
        <a:prstGeom prst="rect">
          <a:avLst/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• كان يعلّم الناس تلاوة وتفسير القرآن.</a:t>
          </a:r>
        </a:p>
      </dsp:txBody>
      <dsp:txXfrm>
        <a:off x="4110672" y="472"/>
        <a:ext cx="3346456" cy="2007873"/>
      </dsp:txXfrm>
    </dsp:sp>
    <dsp:sp modelId="{BBD75B77-33FF-4838-A8E5-7E95D0766875}">
      <dsp:nvSpPr>
        <dsp:cNvPr id="0" name=""/>
        <dsp:cNvSpPr/>
      </dsp:nvSpPr>
      <dsp:spPr>
        <a:xfrm>
          <a:off x="2270121" y="2342991"/>
          <a:ext cx="3346456" cy="2007873"/>
        </a:xfrm>
        <a:prstGeom prst="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• شهد له الصحابة بقوة حفظه.</a:t>
          </a:r>
        </a:p>
      </dsp:txBody>
      <dsp:txXfrm>
        <a:off x="2270121" y="2342991"/>
        <a:ext cx="3346456" cy="200787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CCF016-4566-411F-B425-C5230908FF59}">
      <dsp:nvSpPr>
        <dsp:cNvPr id="0" name=""/>
        <dsp:cNvSpPr/>
      </dsp:nvSpPr>
      <dsp:spPr>
        <a:xfrm>
          <a:off x="0" y="708681"/>
          <a:ext cx="8229600" cy="959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• قال عمر بن الخطاب: «لو لا معاذ لهلك عمر».</a:t>
          </a:r>
        </a:p>
      </dsp:txBody>
      <dsp:txXfrm>
        <a:off x="46834" y="755515"/>
        <a:ext cx="8135932" cy="865732"/>
      </dsp:txXfrm>
    </dsp:sp>
    <dsp:sp modelId="{6BF89A69-8A07-40DB-B229-5AE09D53E5E1}">
      <dsp:nvSpPr>
        <dsp:cNvPr id="0" name=""/>
        <dsp:cNvSpPr/>
      </dsp:nvSpPr>
      <dsp:spPr>
        <a:xfrm>
          <a:off x="0" y="1783281"/>
          <a:ext cx="8229600" cy="959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• عدّه العلماء من أئمة الفتوى في الإسلام.</a:t>
          </a:r>
        </a:p>
      </dsp:txBody>
      <dsp:txXfrm>
        <a:off x="46834" y="1830115"/>
        <a:ext cx="8135932" cy="865732"/>
      </dsp:txXfrm>
    </dsp:sp>
    <dsp:sp modelId="{6BEC26CC-BB2D-42B5-99C6-BFD61C9553E4}">
      <dsp:nvSpPr>
        <dsp:cNvPr id="0" name=""/>
        <dsp:cNvSpPr/>
      </dsp:nvSpPr>
      <dsp:spPr>
        <a:xfrm>
          <a:off x="0" y="2857881"/>
          <a:ext cx="8229600" cy="959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• بقيت سيرته مثالًا للعالم العامل.</a:t>
          </a:r>
        </a:p>
      </dsp:txBody>
      <dsp:txXfrm>
        <a:off x="46834" y="2904715"/>
        <a:ext cx="8135932" cy="8657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-22693"/>
            <a:ext cx="9143998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384720" y="-2407841"/>
            <a:ext cx="4374557" cy="9144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55756" y="-2236808"/>
            <a:ext cx="4374128" cy="880235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" y="-22690"/>
            <a:ext cx="6406863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4459073" y="-1032053"/>
            <a:ext cx="3742610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6118" y="735106"/>
            <a:ext cx="7540322" cy="2928470"/>
          </a:xfrm>
        </p:spPr>
        <p:txBody>
          <a:bodyPr anchor="b">
            <a:normAutofit/>
          </a:bodyPr>
          <a:lstStyle/>
          <a:p>
            <a:pPr algn="l"/>
            <a:r>
              <a:rPr lang="ar-JO" sz="4200">
                <a:solidFill>
                  <a:srgbClr val="FFFFFF"/>
                </a:solidFill>
              </a:rPr>
              <a:t>الصحابي الجليل معاذ بن جبل رضي الله عنه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3011" y="4870824"/>
            <a:ext cx="7504463" cy="1458258"/>
          </a:xfrm>
        </p:spPr>
        <p:txBody>
          <a:bodyPr anchor="ctr">
            <a:normAutofit/>
          </a:bodyPr>
          <a:lstStyle/>
          <a:p>
            <a:pPr algn="l"/>
            <a:r>
              <a:rPr lang="ar-JO" dirty="0"/>
              <a:t>الطلاب:(</a:t>
            </a:r>
            <a:r>
              <a:rPr lang="ar-JO"/>
              <a:t>حمزة حشكي,زيد يونس,عبدالله عبيدات,علي ذهبية,طارق النادي,يوسف سعدالدين)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r>
              <a:rPr lang="ar-JO" sz="3500">
                <a:solidFill>
                  <a:srgbClr val="FFFFFF"/>
                </a:solidFill>
              </a:rPr>
              <a:t>نبذة عن معاذ بن جبل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699" y="2318197"/>
            <a:ext cx="7293023" cy="3683358"/>
          </a:xfrm>
        </p:spPr>
        <p:txBody>
          <a:bodyPr anchor="ctr">
            <a:normAutofit/>
          </a:bodyPr>
          <a:lstStyle/>
          <a:p>
            <a:r>
              <a:rPr lang="ar-JO" sz="1700"/>
              <a:t>• هو معاذ بن جبل بن عمرو الأنصاري الخزرجي.</a:t>
            </a:r>
          </a:p>
          <a:p>
            <a:r>
              <a:rPr lang="ar-JO" sz="1700"/>
              <a:t>• من كبار علماء الصحابة، وكان من أحكمهم وأعلمهم بالحلال والحرام.</a:t>
            </a:r>
          </a:p>
          <a:p>
            <a:r>
              <a:rPr lang="ar-JO" sz="1700"/>
              <a:t>• أسلم صغيرًا وشارك في بيعة العقبة الثانية.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ar-JO" sz="3500">
                <a:solidFill>
                  <a:srgbClr val="FFFFFF"/>
                </a:solidFill>
              </a:rPr>
              <a:t>مكانته عند الرسول ﷺ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267D116-81B8-6941-8D89-4E6B97B0B2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5975591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62114" y="0"/>
            <a:ext cx="3072908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486646" y="-3486043"/>
            <a:ext cx="2170709" cy="9144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7673" y="348865"/>
            <a:ext cx="7288583" cy="1576446"/>
          </a:xfrm>
        </p:spPr>
        <p:txBody>
          <a:bodyPr anchor="ctr">
            <a:normAutofit/>
          </a:bodyPr>
          <a:lstStyle/>
          <a:p>
            <a:r>
              <a:rPr lang="ar-JO" sz="3500">
                <a:solidFill>
                  <a:srgbClr val="FFFFFF"/>
                </a:solidFill>
              </a:rPr>
              <a:t>جهوده في نشر الإسلام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D5C1F21-485C-6D72-7B5B-AC5C9DAAC6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039838"/>
              </p:ext>
            </p:extLst>
          </p:nvPr>
        </p:nvGraphicFramePr>
        <p:xfrm>
          <a:off x="483042" y="2615979"/>
          <a:ext cx="8195871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DBC8166-481C-4473-95F5-9A5B9073B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5A5CE6E-90AF-4D43-A014-1F9EC83EB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3384350" cy="6858000"/>
          </a:xfrm>
          <a:custGeom>
            <a:avLst/>
            <a:gdLst>
              <a:gd name="connsiteX0" fmla="*/ 0 w 4512467"/>
              <a:gd name="connsiteY0" fmla="*/ 0 h 6858000"/>
              <a:gd name="connsiteX1" fmla="*/ 2579526 w 4512467"/>
              <a:gd name="connsiteY1" fmla="*/ 0 h 6858000"/>
              <a:gd name="connsiteX2" fmla="*/ 2583267 w 4512467"/>
              <a:gd name="connsiteY2" fmla="*/ 2151 h 6858000"/>
              <a:gd name="connsiteX3" fmla="*/ 4512467 w 4512467"/>
              <a:gd name="connsiteY3" fmla="*/ 3429000 h 6858000"/>
              <a:gd name="connsiteX4" fmla="*/ 2583267 w 4512467"/>
              <a:gd name="connsiteY4" fmla="*/ 6855849 h 6858000"/>
              <a:gd name="connsiteX5" fmla="*/ 2579526 w 4512467"/>
              <a:gd name="connsiteY5" fmla="*/ 6858000 h 6858000"/>
              <a:gd name="connsiteX6" fmla="*/ 0 w 451246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12467" h="6858000">
                <a:moveTo>
                  <a:pt x="0" y="0"/>
                </a:moveTo>
                <a:lnTo>
                  <a:pt x="2579526" y="0"/>
                </a:lnTo>
                <a:lnTo>
                  <a:pt x="2583267" y="2151"/>
                </a:lnTo>
                <a:cubicBezTo>
                  <a:pt x="3739868" y="704919"/>
                  <a:pt x="4512467" y="1976735"/>
                  <a:pt x="4512467" y="3429000"/>
                </a:cubicBezTo>
                <a:cubicBezTo>
                  <a:pt x="4512467" y="4881266"/>
                  <a:pt x="3739868" y="6153081"/>
                  <a:pt x="2583267" y="6855849"/>
                </a:cubicBezTo>
                <a:lnTo>
                  <a:pt x="257952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43467"/>
            <a:ext cx="2213403" cy="5571066"/>
          </a:xfrm>
        </p:spPr>
        <p:txBody>
          <a:bodyPr>
            <a:normAutofit/>
          </a:bodyPr>
          <a:lstStyle/>
          <a:p>
            <a:r>
              <a:rPr lang="ar-JO">
                <a:solidFill>
                  <a:srgbClr val="FFFFFF"/>
                </a:solidFill>
              </a:rPr>
              <a:t>صفات معاذ بن جبل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FED277C-A510-E93D-5AE6-0C08F1BC12B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7441504"/>
              </p:ext>
            </p:extLst>
          </p:nvPr>
        </p:nvGraphicFramePr>
        <p:xfrm>
          <a:off x="3905730" y="643466"/>
          <a:ext cx="4718785" cy="5530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ar-JO" sz="3500">
                <a:solidFill>
                  <a:srgbClr val="FFFFFF"/>
                </a:solidFill>
              </a:rPr>
              <a:t>وفاته وإرثه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1DFDC02-3C21-7AD5-A0B8-E3B92B2067A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4361346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ar-JO" sz="3500">
                <a:solidFill>
                  <a:srgbClr val="FFFFFF"/>
                </a:solidFill>
              </a:rPr>
              <a:t>معاذ ودوره في الفقه</a:t>
            </a:r>
          </a:p>
        </p:txBody>
      </p:sp>
      <p:graphicFrame>
        <p:nvGraphicFramePr>
          <p:cNvPr id="25" name="Content Placeholder 2">
            <a:extLst>
              <a:ext uri="{FF2B5EF4-FFF2-40B4-BE49-F238E27FC236}">
                <a16:creationId xmlns:a16="http://schemas.microsoft.com/office/drawing/2014/main" id="{438490D3-5A3F-9B48-9ECC-D97ED99720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1994489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034A70BF-08C2-6A0D-94C5-4078C1CAB111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9107" r="13225" b="-1"/>
          <a:stretch>
            <a:fillRect/>
          </a:stretch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t>معاذ مع القرآن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AC4AF0C-6A81-194A-2BF5-28F727933C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7452810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/>
              <a:t>أقوال العلماء فيه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773D82E-83E8-0AAE-AC79-9BD93C7D41B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279</Words>
  <Application>Microsoft Office PowerPoint</Application>
  <PresentationFormat>On-screen Show (4:3)</PresentationFormat>
  <Paragraphs>35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الصحابي الجليل معاذ بن جبل رضي الله عنه</vt:lpstr>
      <vt:lpstr>نبذة عن معاذ بن جبل</vt:lpstr>
      <vt:lpstr>مكانته عند الرسول ﷺ</vt:lpstr>
      <vt:lpstr>جهوده في نشر الإسلام</vt:lpstr>
      <vt:lpstr>صفات معاذ بن جبل</vt:lpstr>
      <vt:lpstr>وفاته وإرثه</vt:lpstr>
      <vt:lpstr>معاذ ودوره في الفقه</vt:lpstr>
      <vt:lpstr>معاذ مع القرآن</vt:lpstr>
      <vt:lpstr>أقوال العلماء فيه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hamza hushki</cp:lastModifiedBy>
  <cp:revision>2</cp:revision>
  <dcterms:created xsi:type="dcterms:W3CDTF">2013-01-27T09:14:16Z</dcterms:created>
  <dcterms:modified xsi:type="dcterms:W3CDTF">2025-11-30T19:02:44Z</dcterms:modified>
  <cp:category/>
</cp:coreProperties>
</file>