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8692"/>
            <a:ext cx="8229600" cy="1143000"/>
          </a:xfrm>
        </p:spPr>
        <p:txBody>
          <a:bodyPr>
            <a:noAutofit/>
          </a:bodyPr>
          <a:lstStyle/>
          <a:p>
            <a:r>
              <a:rPr lang="en-US" sz="5800" dirty="0"/>
              <a:t>Benefits of International Food Day in Schools</a:t>
            </a:r>
            <a:endParaRPr sz="5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992880"/>
            <a:ext cx="777240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600" dirty="0"/>
          </a:p>
          <a:p>
            <a:pPr lvl="1"/>
            <a:r>
              <a:rPr sz="2600" dirty="0"/>
              <a:t>Student’s name: Rayan Fadi Aljabari</a:t>
            </a:r>
          </a:p>
          <a:p>
            <a:pPr lvl="1"/>
            <a:r>
              <a:rPr sz="2600" dirty="0"/>
              <a:t>Class: 10(B)</a:t>
            </a:r>
          </a:p>
          <a:p>
            <a:pPr lvl="1"/>
            <a:r>
              <a:rPr sz="2600" dirty="0"/>
              <a:t>Subject: English</a:t>
            </a:r>
            <a:endParaRPr lang="en-US" sz="2600" dirty="0"/>
          </a:p>
          <a:p>
            <a:pPr lvl="1"/>
            <a:r>
              <a:rPr lang="en-US" sz="2600" dirty="0"/>
              <a:t>Subject’s teacher: Mr. Mohammed Al-Mari</a:t>
            </a:r>
            <a:endParaRPr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9658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u="sng" dirty="0"/>
              <a:t>Introduction</a:t>
            </a: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>
            <a:normAutofit/>
          </a:bodyPr>
          <a:lstStyle/>
          <a:p>
            <a:r>
              <a:rPr sz="3400" dirty="0"/>
              <a:t>International Food Day celebrates cultural diversity and encourages students to explore global cuisines.</a:t>
            </a:r>
            <a:endParaRPr lang="en-US" sz="3400" dirty="0"/>
          </a:p>
          <a:p>
            <a:endParaRPr lang="en-US" sz="3400" dirty="0"/>
          </a:p>
          <a:p>
            <a:r>
              <a:rPr lang="en-US" sz="3400" dirty="0"/>
              <a:t>It also encourages students to appreciate the importance of cultural exchange and global unity through food.</a:t>
            </a:r>
            <a:endParaRPr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8206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u="sng" dirty="0"/>
              <a:t>Educational Benefits</a:t>
            </a:r>
            <a:br>
              <a:rPr lang="en-US" sz="6000" u="sng" dirty="0"/>
            </a:b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360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• Helps students learn about different cultures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Enhances understanding of global traditions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Encourages curiosity and research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•Helps students improve their communication skills when presenting dishes.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3216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u="sng" dirty="0"/>
              <a:t>Social Benefits</a:t>
            </a:r>
            <a:br>
              <a:rPr lang="en-US" sz="6000" u="sng" dirty="0"/>
            </a:b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76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• Strengthens relationships between students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Promotes teamwork through group activities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Builds respect for cultural differences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Creates a fun and interactive school environment that brings everyone together.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2298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u="sng" dirty="0"/>
              <a:t>Health Benefits</a:t>
            </a:r>
            <a:br>
              <a:rPr lang="en-US" sz="6000" u="sng" dirty="0"/>
            </a:b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815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• Encourages students to try healthy foods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Raises awareness about balanced diets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Promotes healthy eating habits at school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Teaches students how to make healthier food choices in their daily lives.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3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E8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3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صورة 5" descr="صورة تحتوي على نص, قصاصة فنية, رسوم متحركة, توضيح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FA9866D0-F231-EA9E-BEBC-9619C8D73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08" r="1003" b="1"/>
          <a:stretch>
            <a:fillRect/>
          </a:stretch>
        </p:blipFill>
        <p:spPr>
          <a:xfrm>
            <a:off x="607990" y="643467"/>
            <a:ext cx="7928019" cy="55710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172</Words>
  <Application>Microsoft Office PowerPoint</Application>
  <PresentationFormat>عرض على الشاشة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Benefits of International Food Day in Schools</vt:lpstr>
      <vt:lpstr>Introduction</vt:lpstr>
      <vt:lpstr>Educational Benefits </vt:lpstr>
      <vt:lpstr>Social Benefits </vt:lpstr>
      <vt:lpstr>Health Benefits </vt:lpstr>
      <vt:lpstr>عرض تقديمي في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Fadi Aljabari</cp:lastModifiedBy>
  <cp:revision>2</cp:revision>
  <dcterms:created xsi:type="dcterms:W3CDTF">2013-01-27T09:14:16Z</dcterms:created>
  <dcterms:modified xsi:type="dcterms:W3CDTF">2025-11-30T19:06:51Z</dcterms:modified>
  <cp:category/>
</cp:coreProperties>
</file>