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89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64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689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6167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671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3139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372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639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72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15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5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92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284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02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0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40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107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452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  <p:sldLayoutId id="214748373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6699C-C640-4898-A96D-9931BEEBC8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الاستخدام الامن للاجهزه الذكيه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077327-1725-460D-B706-898AF37985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عمل الطالب:حاكم الزغلوان</a:t>
            </a:r>
          </a:p>
          <a:p>
            <a:r>
              <a:rPr lang="ar-JO" dirty="0"/>
              <a:t>الماده:التربيه المهنيه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336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8ACE6-A051-4AF6-9C5B-501816D18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دور الأسرة والمدرسة في تعزيز الأمان الرقمي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8FCAF91-E86E-4A25-B50F-39C3718BA2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71421" y="3504592"/>
            <a:ext cx="554671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👨‍👩‍👧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متابعة استخدام الأبناء للأجهزة الذكية وتوجيههم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🧑‍🏫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تعزيز الوعي بالأمان الرقمي ضمن المناهج الدراسية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💬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تشجيع الحوار حول مخاطر الإنترنت وكيفية الوقاية منها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🔒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وضع حدود زمنية لاستخدام الأجهزة وتحديد التطبيقات المسموح بها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5436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4BCB0-D2E2-4950-867E-0391A0891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الاستخدام الإيجابي للتقنية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3C25CA7-2BC3-4B44-9181-49DA529485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2342" y="3616235"/>
            <a:ext cx="470673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💡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استخدام التطبيقات التعليمية والثقافية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📚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تنظيم الوقت وتطوير المهارات عبر تطبيقات الإنتاجية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🤝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التواصل الإيجابي مع الآخرين وتبادل المعرفة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🌍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استغلال التكنولوجيا في خدمة المجتمع والعمل التطوعي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1487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1411E-B993-4492-A0AC-CFF68304B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الخاتمه والتوصيات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41CF8BC-D4A2-450C-8128-22EEE105FE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01081" y="3616235"/>
            <a:ext cx="469551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الأجهزة الذكية أصبحت جزءًا أساسيًا من حياتنا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الأمان الرقمي ضرورة للحفاظ على الخصوصية والمعلومات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بتطبيق النصائح والإجراءات البسيطة نحمي أنفسنا وبياناتنا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دعونا نستخدم التقنية بوعي ومسؤولية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750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E4261-3EC1-4B1A-8604-81C557487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فكره المشروع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33476-D33C-4948-839E-B94EC0F7E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/>
              <a:t>يهدف المشروع إلى توعية المستخدمين بكيفية </a:t>
            </a:r>
            <a:r>
              <a:rPr lang="ar-JO" b="1" dirty="0"/>
              <a:t>حماية أجهزتهم الذكية من الاختراقات والتهديدات الرقمية</a:t>
            </a:r>
            <a:r>
              <a:rPr lang="ar-JO" dirty="0"/>
              <a:t>، من خلال إعداد عرض تقديمي ومحتوى توعوي يشرح أهم المخاطر الأمنية وطرق الوقاية، مع تقديم نموذج تطبيقي يوضح إجراءات الأمان الأساسية (مثل إعداد كلمات مرور قوية، وتفعيل المصادقة الثنائية).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863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80169-BD3A-42A0-B294-1C47E4DF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اهداف المشروع</a:t>
            </a:r>
            <a:endParaRPr lang="en-US" dirty="0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BC9346E1-8E1C-492A-95DD-435BA33D11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35912" y="3245519"/>
            <a:ext cx="10123966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زيادة الوعي الأمني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لدى مستخدمي الأجهزة الذكية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457200" lvl="1" indent="0" algn="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ar-SA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تعريف الطلاب والمجتمع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بمخاطر الاختراقات الرقمية والخصوصية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457200" lvl="1" indent="0" algn="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ar-SA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توضيح الإجراءات الوقائية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التي تحافظ على سلامة البيانات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تطبيق مبادئ الأمن السيبراني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في الاستخدام اليومي للأجهزة الذكية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تشجيع السلوك المسؤول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في التعامل مع المعلومات الشخصية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291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DADF2-584E-4383-8C9D-9EA1E4314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آلية التنفيذ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E94FD-2B38-4352-856C-4685C2241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+mj-lt"/>
              <a:buAutoNum type="arabicPeriod"/>
            </a:pPr>
            <a:r>
              <a:rPr lang="ar-JO" b="1" dirty="0"/>
              <a:t>المرحلة الأولى: البحث وجمع المعلومات</a:t>
            </a:r>
            <a:endParaRPr lang="ar-JO" dirty="0"/>
          </a:p>
          <a:p>
            <a:pPr lvl="1">
              <a:buFont typeface="+mj-lt"/>
              <a:buAutoNum type="arabicPeriod"/>
            </a:pPr>
            <a:r>
              <a:rPr lang="ar-JO" dirty="0"/>
              <a:t>جمع بيانات عن أنواع الأجهزة الذكية والمخاطر الأمنية المرتبطة بها.</a:t>
            </a:r>
          </a:p>
          <a:p>
            <a:pPr lvl="1">
              <a:buFont typeface="+mj-lt"/>
              <a:buAutoNum type="arabicPeriod"/>
            </a:pPr>
            <a:r>
              <a:rPr lang="ar-JO" dirty="0"/>
              <a:t>الاطلاع على أساليب الحماية الحديثة.</a:t>
            </a:r>
          </a:p>
          <a:p>
            <a:pPr>
              <a:buFont typeface="+mj-lt"/>
              <a:buAutoNum type="arabicPeriod"/>
            </a:pPr>
            <a:r>
              <a:rPr lang="ar-JO" b="1" dirty="0"/>
              <a:t>المرحلة الثانية: إعداد المحتوى</a:t>
            </a:r>
            <a:endParaRPr lang="ar-JO" dirty="0"/>
          </a:p>
          <a:p>
            <a:pPr lvl="1">
              <a:buFont typeface="+mj-lt"/>
              <a:buAutoNum type="arabicPeriod"/>
            </a:pPr>
            <a:r>
              <a:rPr lang="ar-JO" dirty="0"/>
              <a:t>كتابة ملخصات مبسطة ومفهومة حول الأمن الرقمي.</a:t>
            </a:r>
          </a:p>
          <a:p>
            <a:pPr lvl="1">
              <a:buFont typeface="+mj-lt"/>
              <a:buAutoNum type="arabicPeriod"/>
            </a:pPr>
            <a:r>
              <a:rPr lang="ar-JO" dirty="0"/>
              <a:t>تصميم عرض تقديمي (</a:t>
            </a:r>
            <a:r>
              <a:rPr lang="en-US" dirty="0"/>
              <a:t>PowerPoint) </a:t>
            </a:r>
            <a:r>
              <a:rPr lang="ar-JO" dirty="0"/>
              <a:t>يحتوي على صور وأمثلة.</a:t>
            </a:r>
          </a:p>
          <a:p>
            <a:pPr>
              <a:buFont typeface="+mj-lt"/>
              <a:buAutoNum type="arabicPeriod"/>
            </a:pPr>
            <a:r>
              <a:rPr lang="ar-JO" b="1" dirty="0"/>
              <a:t>المرحلة الثالثة: التطبيق العملي</a:t>
            </a:r>
            <a:endParaRPr lang="ar-JO" dirty="0"/>
          </a:p>
          <a:p>
            <a:pPr lvl="1">
              <a:buFont typeface="+mj-lt"/>
              <a:buAutoNum type="arabicPeriod"/>
            </a:pPr>
            <a:r>
              <a:rPr lang="ar-JO" dirty="0"/>
              <a:t>عرض نماذج حقيقية: مثل إعداد قفل أمني، استخدام </a:t>
            </a:r>
            <a:r>
              <a:rPr lang="en-US" dirty="0"/>
              <a:t>VPN، </a:t>
            </a:r>
            <a:r>
              <a:rPr lang="ar-JO" dirty="0"/>
              <a:t>أو إدارة الأذونات.</a:t>
            </a:r>
          </a:p>
          <a:p>
            <a:pPr lvl="1">
              <a:buFont typeface="+mj-lt"/>
              <a:buAutoNum type="arabicPeriod"/>
            </a:pPr>
            <a:r>
              <a:rPr lang="ar-JO" dirty="0"/>
              <a:t>توضيح خطوات الحماية أمام الزملاء أو الجمهور.</a:t>
            </a:r>
          </a:p>
          <a:p>
            <a:pPr>
              <a:buFont typeface="+mj-lt"/>
              <a:buAutoNum type="arabicPeriod"/>
            </a:pPr>
            <a:r>
              <a:rPr lang="ar-JO" b="1" dirty="0"/>
              <a:t>المرحلة الرابعة: التقييم والعرض</a:t>
            </a:r>
            <a:endParaRPr lang="ar-JO" dirty="0"/>
          </a:p>
          <a:p>
            <a:pPr lvl="1">
              <a:buFont typeface="+mj-lt"/>
              <a:buAutoNum type="arabicPeriod"/>
            </a:pPr>
            <a:r>
              <a:rPr lang="ar-JO" dirty="0"/>
              <a:t>تقديم المشروع أمام اللجنة أو الصف.</a:t>
            </a:r>
          </a:p>
          <a:p>
            <a:pPr lvl="1">
              <a:buFont typeface="+mj-lt"/>
              <a:buAutoNum type="arabicPeriod"/>
            </a:pPr>
            <a:r>
              <a:rPr lang="ar-JO" dirty="0"/>
              <a:t>مناقشة أهم الدروس المستفادة والتوصيات.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831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533C8-00E7-45ED-9816-2CF049031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التكلفه الماديه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3ADCFE5-2B3A-4497-9639-3A246B5E11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246529" y="3477736"/>
            <a:ext cx="674255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🔹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شراء برامج الحماية الأصلية (مضاد فيروسات – جدار ناري)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🔹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تكلفة التحديثات الدورية للأجهزة والأنظمة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🔹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صيانة الأجهزة عند التعرض للاختراق أو الأعطال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🔹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الاستثمار في أدوات الأمان مثل كلمات المرور الذكية أو المصادقة الثنائية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🔹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بالمقابل، يساهم الالتزام بالأمان في تقليل خسائر كبيرة ناتجة عن السرقة أو الاختراق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3826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085A0-9B07-498D-A910-BD272AF86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النصائح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25B3E70-C512-4DEA-933D-868ADBCEF5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95401" y="3339237"/>
            <a:ext cx="974119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1" indent="0" algn="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🔒 </a:t>
            </a:r>
            <a:r>
              <a:rPr kumimoji="0" lang="ar-SA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استخدم كلمات مرور قوية وغير مكررة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📱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حدّث نظام التشغيل والتطبيقات بانتظام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🚫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لا تضغط على الروابط أو المرفقات المجهولة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☁️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فعّل النسخ الاحتياطي للبيانات المهمة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👀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راقب صلاحيات التطبيقات قبل تثبيتها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🧠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كن واعيًا عند مشاركة معلوماتك الشخصية على الإنترنت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6134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F42E-DF89-4B85-9B2F-362B52E9D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أهمية الاستخدام الآمن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3AFCC5E-BA59-4997-9864-8D35E58742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921356" y="2925118"/>
            <a:ext cx="408156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لحماية البيانات الشخصية والمعلومات الحساسة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لتجنّب الاختراقات والبرامج الخبيثة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للحفاظ على الخصوصية ومنع التتبع أو سرقة الهوية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لضمان أداء الأجهزة بشكل مستقر وطويل الأمد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366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08D51-A943-45CE-8FA3-F3EF70531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التهديدات والمخاطر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4B5CBAA-15BB-4C97-8051-AE4D05F809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089144" y="3477736"/>
            <a:ext cx="380745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🔸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الفيروسات والبرامج الضارة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🔸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الروابط والرسائل الاحتيالية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(Phishing).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🔸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سرقة كلمات المرور أو الحسابات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🔸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التطبيقات المزيفة أو غير الموثوقة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🔸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مشاركة البيانات عبر شبكات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Wi-Fi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العامة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0501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A938B-4A3F-4A4B-B404-A2B9BEF49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نصائح وإرشادات للأمان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8E8BF1A-2921-4BD4-994F-5E661BB63C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712713" y="3339237"/>
            <a:ext cx="318388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استخدم كلمات مرور قوية وفريدة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فعّل خاصية القفل والمصادقة الثنائية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لا تشارك بياناتك أو صورك مع الغرباء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حدّث النظام والتطبيقات باستمرار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استخدم الشبكات الموثوقة فقط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احتفظ بنسخ احتياطية من بياناتك المهمة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60664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40</TotalTime>
  <Words>532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Tahoma</vt:lpstr>
      <vt:lpstr>Wingdings 3</vt:lpstr>
      <vt:lpstr>Slice</vt:lpstr>
      <vt:lpstr>الاستخدام الامن للاجهزه الذكيه</vt:lpstr>
      <vt:lpstr>فكره المشروع</vt:lpstr>
      <vt:lpstr>اهداف المشروع</vt:lpstr>
      <vt:lpstr>آلية التنفيذ</vt:lpstr>
      <vt:lpstr>التكلفه الماديه</vt:lpstr>
      <vt:lpstr>النصائح</vt:lpstr>
      <vt:lpstr>أهمية الاستخدام الآمن</vt:lpstr>
      <vt:lpstr>التهديدات والمخاطر</vt:lpstr>
      <vt:lpstr>نصائح وإرشادات للأمان</vt:lpstr>
      <vt:lpstr>دور الأسرة والمدرسة في تعزيز الأمان الرقمي</vt:lpstr>
      <vt:lpstr>الاستخدام الإيجابي للتقنية</vt:lpstr>
      <vt:lpstr>الخاتمه والتوصيات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الاستخدام الامن للاجهزه الذكيه</dc:title>
  <dc:creator>Boys Student</dc:creator>
  <cp:lastModifiedBy>Boys Student</cp:lastModifiedBy>
  <cp:revision>7</cp:revision>
  <dcterms:created xsi:type="dcterms:W3CDTF">2025-11-02T10:13:25Z</dcterms:created>
  <dcterms:modified xsi:type="dcterms:W3CDTF">2025-11-03T05:33:58Z</dcterms:modified>
</cp:coreProperties>
</file>