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Water Pollution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Grade 3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Water Pollution?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When water becomes dirty and unsafe.</a:t>
            </a:r>
          </a:p>
          <a:p>
            <a:r>
              <a:t>• Happens when harmful things mix with water.</a:t>
            </a:r>
          </a:p>
          <a:p/>
          <a:p>
            <a:r>
              <a:t>Place image 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Causes of Water Pollution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Factories.</a:t>
            </a:r>
          </a:p>
          <a:p>
            <a:r>
              <a:t>• Toxic chemicals.</a:t>
            </a:r>
          </a:p>
          <a:p>
            <a:r>
              <a:t>• Sewage from homes.</a:t>
            </a:r>
          </a:p>
          <a:p>
            <a:r>
              <a:t>• Throwing trash in water.</a:t>
            </a:r>
          </a:p>
          <a:p/>
          <a:p>
            <a:r>
              <a:t>Place image here.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Effects of Water Pollution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Water becomes unsafe to drink.</a:t>
            </a:r>
          </a:p>
          <a:p>
            <a:r>
              <a:t>• Hurts marine life.</a:t>
            </a:r>
          </a:p>
          <a:p>
            <a:r>
              <a:t>• Kills plants.</a:t>
            </a:r>
          </a:p>
          <a:p/>
          <a:p>
            <a:r>
              <a:t>Place image here.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Reduce waste.</a:t>
            </a:r>
          </a:p>
          <a:p>
            <a:r>
              <a:t>• Reuse items.</a:t>
            </a:r>
          </a:p>
          <a:p>
            <a:r>
              <a:t>• Recycle.</a:t>
            </a:r>
          </a:p>
          <a:p>
            <a:r>
              <a:t>• Keep water clean.</a:t>
            </a:r>
          </a:p>
          <a:p/>
          <a:p>
            <a:r>
              <a:t>Place image here.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