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69253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9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9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64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746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97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7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86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04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6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0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69553EBF-9A07-4B0B-8A06-3B93CE8C404B}" type="datetimeFigureOut">
              <a:rPr lang="en-US" smtClean="0"/>
              <a:t>30-Nov-25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BD8FD2F-9081-4585-811F-5AF549E07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9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42483-C122-F411-F317-C434E63EFA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Electricity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403584-635A-2084-96FE-3E9E68169A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By: Khalil Tahboub</a:t>
            </a:r>
          </a:p>
        </p:txBody>
      </p:sp>
    </p:spTree>
    <p:extLst>
      <p:ext uri="{BB962C8B-B14F-4D97-AF65-F5344CB8AC3E}">
        <p14:creationId xmlns:p14="http://schemas.microsoft.com/office/powerpoint/2010/main" val="1805470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07284-0B8F-CEC5-09B0-C948CAB10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electricity?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F679D-B333-CB27-FFA4-92A789A9D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Electricity is a form of energy created by the movement of charged particles (electrons).</a:t>
            </a:r>
          </a:p>
          <a:p>
            <a:r>
              <a:rPr lang="en-US" sz="2400" dirty="0"/>
              <a:t>It powers almost everything around us—from lights and computers to appliances and transportation.</a:t>
            </a:r>
          </a:p>
          <a:p>
            <a:r>
              <a:rPr lang="en-US" sz="2400" dirty="0"/>
              <a:t>It is one of the most widely used energy forms in the world.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9140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DCF5D-CD3C-4AA5-A9A4-FA8ACF62C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electricity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F05AB-9BD6-C379-31EA-838E76EA0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There are 2 main types of electricity:</a:t>
            </a:r>
          </a:p>
          <a:p>
            <a:pPr marL="0" indent="0">
              <a:buNone/>
            </a:pPr>
            <a:r>
              <a:rPr lang="en-US" sz="3200" b="1" dirty="0"/>
              <a:t>1. Static Electricity:</a:t>
            </a:r>
          </a:p>
          <a:p>
            <a:r>
              <a:rPr lang="en-US" sz="2000" dirty="0"/>
              <a:t>Electricity that builds up on the surface of objects.</a:t>
            </a:r>
          </a:p>
          <a:p>
            <a:r>
              <a:rPr lang="en-US" sz="2000" dirty="0"/>
              <a:t>It happens when electrons move from one object to another.</a:t>
            </a:r>
          </a:p>
          <a:p>
            <a:r>
              <a:rPr lang="en-US" sz="2000" dirty="0"/>
              <a:t>Example: the shock you feel after rubbing your feet on carpet.</a:t>
            </a:r>
            <a:endParaRPr lang="en-US" sz="2000" b="1" dirty="0"/>
          </a:p>
          <a:p>
            <a:pPr marL="0" indent="0">
              <a:buNone/>
            </a:pPr>
            <a:r>
              <a:rPr lang="en-US" sz="3200" b="1" dirty="0"/>
              <a:t>2. Current Electricity:</a:t>
            </a:r>
          </a:p>
          <a:p>
            <a:r>
              <a:rPr lang="en-US" sz="2000" b="1" dirty="0"/>
              <a:t> </a:t>
            </a:r>
            <a:r>
              <a:rPr lang="en-US" sz="2000" dirty="0"/>
              <a:t>Electricity that flows through a conductor (like a wire).</a:t>
            </a:r>
          </a:p>
          <a:p>
            <a:r>
              <a:rPr lang="en-US" sz="2000" dirty="0"/>
              <a:t>This is the type used to power homes and devices.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52205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DB864-91D5-A5B8-25C5-257731A4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Current Electricity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0CFAD-9CC4-CFA0-6627-D2B155DF1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Current electricity has 2 main types or form:</a:t>
            </a:r>
          </a:p>
          <a:p>
            <a:pPr marL="0" indent="0" algn="l">
              <a:buNone/>
            </a:pPr>
            <a:r>
              <a:rPr lang="ar-JO" sz="3200" b="1" dirty="0"/>
              <a:t>1</a:t>
            </a:r>
            <a:r>
              <a:rPr lang="en-US" sz="3200" b="1" dirty="0"/>
              <a:t>. Direct Current (DC)</a:t>
            </a:r>
            <a:endParaRPr lang="ar-JO" sz="3200" b="1" dirty="0"/>
          </a:p>
          <a:p>
            <a:r>
              <a:rPr lang="en-US" sz="2000" dirty="0"/>
              <a:t>Electricity flows in </a:t>
            </a:r>
            <a:r>
              <a:rPr lang="en-US" sz="2000" i="1" dirty="0"/>
              <a:t>one direction</a:t>
            </a:r>
          </a:p>
          <a:p>
            <a:r>
              <a:rPr lang="en-US" sz="2000" dirty="0"/>
              <a:t>Found in batteries, solar cells, and electronics.</a:t>
            </a:r>
          </a:p>
          <a:p>
            <a:pPr marL="0" indent="0">
              <a:buNone/>
            </a:pPr>
            <a:r>
              <a:rPr lang="en-US" sz="3200" b="1" dirty="0"/>
              <a:t>2. Alternating Current (AC)</a:t>
            </a:r>
          </a:p>
          <a:p>
            <a:r>
              <a:rPr lang="en-US" sz="2000" dirty="0"/>
              <a:t>Electricity changes direction </a:t>
            </a:r>
            <a:r>
              <a:rPr lang="en-US" sz="2000" i="1" dirty="0"/>
              <a:t>many times per second</a:t>
            </a:r>
            <a:r>
              <a:rPr lang="en-US" sz="2000" dirty="0"/>
              <a:t>.</a:t>
            </a:r>
          </a:p>
          <a:p>
            <a:r>
              <a:rPr lang="en-US" sz="2000" dirty="0"/>
              <a:t>This is the type supplied to homes and buildings.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831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B214B-080D-6BB9-963E-6F29EF737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Conductors and insulators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C6330-B769-728E-BE3A-822B77FE1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3200" b="1" dirty="0"/>
              <a:t>Conductors:</a:t>
            </a:r>
          </a:p>
          <a:p>
            <a:r>
              <a:rPr lang="en-US" sz="2000" dirty="0"/>
              <a:t>Allow electricity to flow easily</a:t>
            </a:r>
          </a:p>
          <a:p>
            <a:r>
              <a:rPr lang="en-US" sz="2000" dirty="0"/>
              <a:t>Examples: copper, aluminum, gold, water</a:t>
            </a:r>
          </a:p>
          <a:p>
            <a:pPr marL="0" indent="0">
              <a:buNone/>
            </a:pPr>
            <a:r>
              <a:rPr lang="en-US" sz="3200" b="1" dirty="0"/>
              <a:t>2. insulators:</a:t>
            </a:r>
          </a:p>
          <a:p>
            <a:r>
              <a:rPr lang="en-US" sz="2000" dirty="0"/>
              <a:t>Do not allow electricity to flow.</a:t>
            </a:r>
          </a:p>
          <a:p>
            <a:r>
              <a:rPr lang="en-US" sz="2000" dirty="0"/>
              <a:t>Examples: rubber, plastic, wood, glass.</a:t>
            </a:r>
          </a:p>
          <a:p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299941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36B41-60A2-2E6D-094F-195CAB763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Electricity is Generated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73A1B-CEFA-FCC3-63D6-C89FDC038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1. Electricity is produced in power plants using:</a:t>
            </a:r>
          </a:p>
          <a:p>
            <a:r>
              <a:rPr lang="en-US" sz="2000" dirty="0"/>
              <a:t>Power turbines</a:t>
            </a:r>
          </a:p>
          <a:p>
            <a:r>
              <a:rPr lang="en-US" sz="2000" dirty="0"/>
              <a:t>Generators</a:t>
            </a:r>
          </a:p>
          <a:p>
            <a:pPr marL="0" indent="0">
              <a:buNone/>
            </a:pPr>
            <a:r>
              <a:rPr lang="en-US" sz="2800" b="1" dirty="0"/>
              <a:t>2. Common energy sources:</a:t>
            </a:r>
          </a:p>
          <a:p>
            <a:r>
              <a:rPr lang="en-US" sz="2000" dirty="0"/>
              <a:t>Fossil fuels (coal, gas)</a:t>
            </a:r>
          </a:p>
          <a:p>
            <a:r>
              <a:rPr lang="en-US" sz="2000" dirty="0"/>
              <a:t>Nuclear energy</a:t>
            </a:r>
          </a:p>
          <a:p>
            <a:r>
              <a:rPr lang="en-US" sz="2000" dirty="0"/>
              <a:t>Renewable sources (solar, wind, hydro)</a:t>
            </a:r>
          </a:p>
        </p:txBody>
      </p:sp>
    </p:spTree>
    <p:extLst>
      <p:ext uri="{BB962C8B-B14F-4D97-AF65-F5344CB8AC3E}">
        <p14:creationId xmlns:p14="http://schemas.microsoft.com/office/powerpoint/2010/main" val="545304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C6126-02EF-9060-0809-9E34F9E94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Uses of electricity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4E553-38AC-EA51-F86E-4D33AB78C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There are many uses for electricity, for example:</a:t>
            </a:r>
            <a:endParaRPr lang="ar-JO" sz="2000" b="1" dirty="0"/>
          </a:p>
          <a:p>
            <a:pPr marL="0" indent="0">
              <a:buNone/>
            </a:pPr>
            <a:r>
              <a:rPr lang="en-US" sz="2400" dirty="0"/>
              <a:t>1. Lighting and heating</a:t>
            </a:r>
          </a:p>
          <a:p>
            <a:pPr marL="0" indent="0">
              <a:buNone/>
            </a:pPr>
            <a:r>
              <a:rPr lang="en-US" sz="2400" dirty="0"/>
              <a:t>2. Household appliances (TVs, refrigerators, ovens)</a:t>
            </a:r>
          </a:p>
          <a:p>
            <a:pPr marL="0" indent="0">
              <a:buNone/>
            </a:pPr>
            <a:r>
              <a:rPr lang="en-US" sz="2400" dirty="0"/>
              <a:t>3. Communication (phones, computers)</a:t>
            </a:r>
          </a:p>
          <a:p>
            <a:pPr marL="0" indent="0">
              <a:buNone/>
            </a:pPr>
            <a:r>
              <a:rPr lang="en-US" sz="2400" dirty="0"/>
              <a:t>4. Transportation (trains, electric cars)</a:t>
            </a:r>
          </a:p>
          <a:p>
            <a:pPr marL="0" indent="0">
              <a:buNone/>
            </a:pPr>
            <a:r>
              <a:rPr lang="en-US" sz="2400" dirty="0"/>
              <a:t>5. Medical devices and industrial machines</a:t>
            </a:r>
          </a:p>
        </p:txBody>
      </p:sp>
    </p:spTree>
    <p:extLst>
      <p:ext uri="{BB962C8B-B14F-4D97-AF65-F5344CB8AC3E}">
        <p14:creationId xmlns:p14="http://schemas.microsoft.com/office/powerpoint/2010/main" val="925611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F439F-97F5-2E5F-B3FC-63CA6256D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	</a:t>
            </a:r>
            <a:r>
              <a:rPr lang="en-US" dirty="0"/>
              <a:t>Safety with Electricity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C28A6-E0FF-4B29-CC10-804D0DFEE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When using electricity, we must take a number of safety precautions, for example:</a:t>
            </a:r>
            <a:endParaRPr lang="en-US" sz="2000" dirty="0"/>
          </a:p>
          <a:p>
            <a:pPr marL="0" indent="0">
              <a:buNone/>
            </a:pPr>
            <a:r>
              <a:rPr lang="en-US" sz="2400" dirty="0"/>
              <a:t>1. Never touch exposed wires.</a:t>
            </a:r>
          </a:p>
          <a:p>
            <a:pPr marL="0" indent="0">
              <a:buNone/>
            </a:pPr>
            <a:r>
              <a:rPr lang="en-US" sz="2400" dirty="0"/>
              <a:t>2. Keep water away from electrical devices.</a:t>
            </a:r>
          </a:p>
          <a:p>
            <a:pPr marL="0" indent="0">
              <a:buNone/>
            </a:pPr>
            <a:r>
              <a:rPr lang="en-US" sz="2400" dirty="0"/>
              <a:t>3. Do not overload power outlets.</a:t>
            </a:r>
          </a:p>
          <a:p>
            <a:pPr marL="0" indent="0">
              <a:buNone/>
            </a:pPr>
            <a:r>
              <a:rPr lang="en-US" sz="2400" dirty="0"/>
              <a:t>4. Use insulated tools and proper protective equipment.</a:t>
            </a:r>
          </a:p>
          <a:p>
            <a:pPr marL="0" indent="0">
              <a:buNone/>
            </a:pPr>
            <a:r>
              <a:rPr lang="en-US" sz="2400" dirty="0"/>
              <a:t>5. Follow all safety warnings.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61806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A0213-2B63-0B49-449C-F7CB01EA9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Renewable Electricity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796D0-C9BA-6EE8-3E85-D604B17D2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Electricity from natural resources that replenish quickly:</a:t>
            </a:r>
          </a:p>
          <a:p>
            <a:pPr marL="0" indent="0">
              <a:buNone/>
            </a:pPr>
            <a:r>
              <a:rPr lang="en-US" sz="2000" dirty="0"/>
              <a:t>1. Solar panels</a:t>
            </a:r>
          </a:p>
          <a:p>
            <a:pPr marL="0" indent="0">
              <a:buNone/>
            </a:pPr>
            <a:r>
              <a:rPr lang="en-US" sz="2000" dirty="0"/>
              <a:t>2. Wind turbines</a:t>
            </a:r>
          </a:p>
          <a:p>
            <a:pPr marL="0" indent="0">
              <a:buNone/>
            </a:pPr>
            <a:r>
              <a:rPr lang="en-US" sz="2000" dirty="0"/>
              <a:t>3. Hydroelectric dams</a:t>
            </a:r>
          </a:p>
          <a:p>
            <a:pPr marL="0" indent="0">
              <a:buNone/>
            </a:pPr>
            <a:r>
              <a:rPr lang="en-US" sz="2000" dirty="0"/>
              <a:t>4. Geothermal energy</a:t>
            </a:r>
          </a:p>
          <a:p>
            <a:r>
              <a:rPr lang="en-US" sz="2000" b="1" dirty="0"/>
              <a:t>That Helps to reduce pollution and fight climate change.</a:t>
            </a:r>
          </a:p>
        </p:txBody>
      </p:sp>
    </p:spTree>
    <p:extLst>
      <p:ext uri="{BB962C8B-B14F-4D97-AF65-F5344CB8AC3E}">
        <p14:creationId xmlns:p14="http://schemas.microsoft.com/office/powerpoint/2010/main" val="231195024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22F72D9D74FC49B2953A106F554636" ma:contentTypeVersion="13" ma:contentTypeDescription="Create a new document." ma:contentTypeScope="" ma:versionID="644aef9d0eee9ada8702e1087f0307c1">
  <xsd:schema xmlns:xsd="http://www.w3.org/2001/XMLSchema" xmlns:xs="http://www.w3.org/2001/XMLSchema" xmlns:p="http://schemas.microsoft.com/office/2006/metadata/properties" xmlns:ns3="bf5c4acd-0a5a-4a00-ad25-9adf602e451f" xmlns:ns4="56959527-fc6a-4e67-b67d-61837a685674" targetNamespace="http://schemas.microsoft.com/office/2006/metadata/properties" ma:root="true" ma:fieldsID="1df8b5943ffcff12bbf962e28dd93234" ns3:_="" ns4:_="">
    <xsd:import namespace="bf5c4acd-0a5a-4a00-ad25-9adf602e451f"/>
    <xsd:import namespace="56959527-fc6a-4e67-b67d-61837a68567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5c4acd-0a5a-4a00-ad25-9adf602e451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59527-fc6a-4e67-b67d-61837a6856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4C8BED-3B5E-4903-808E-D8C8AA1618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5c4acd-0a5a-4a00-ad25-9adf602e451f"/>
    <ds:schemaRef ds:uri="56959527-fc6a-4e67-b67d-61837a6856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9C03B2-ED5D-49EF-9959-2656E7B459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E3B7DE-93BF-4929-9AD5-E2B79C3B769B}">
  <ds:schemaRefs>
    <ds:schemaRef ds:uri="http://purl.org/dc/terms/"/>
    <ds:schemaRef ds:uri="56959527-fc6a-4e67-b67d-61837a685674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bf5c4acd-0a5a-4a00-ad25-9adf602e451f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89</TotalTime>
  <Words>423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Schoolbook</vt:lpstr>
      <vt:lpstr>Wingdings 2</vt:lpstr>
      <vt:lpstr>View</vt:lpstr>
      <vt:lpstr>Electricity</vt:lpstr>
      <vt:lpstr>What is electricity?</vt:lpstr>
      <vt:lpstr>Types of electricity</vt:lpstr>
      <vt:lpstr>Current Electricity types</vt:lpstr>
      <vt:lpstr>Conductors and insulators</vt:lpstr>
      <vt:lpstr>How Electricity is Generated</vt:lpstr>
      <vt:lpstr>Uses of electricity</vt:lpstr>
      <vt:lpstr> Safety with Electricity </vt:lpstr>
      <vt:lpstr>Renewable Electricity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Daneil Tahboub</dc:creator>
  <cp:lastModifiedBy>Daneil Tahboub</cp:lastModifiedBy>
  <cp:revision>1</cp:revision>
  <dcterms:created xsi:type="dcterms:W3CDTF">2025-11-30T15:53:49Z</dcterms:created>
  <dcterms:modified xsi:type="dcterms:W3CDTF">2025-11-30T17:22:57Z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0x010100D822F72D9D74FC49B2953A106F554636</vt:lpwstr>
  </property>
</Properties>
</file>