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5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خريطة تنوع 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هذا العرض يوضح كيفية تنظيم الكائنات الحية ضمن مجموعات تساعدنا على فهم العالم الحيوي المحيط بنا.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0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ماهية تنوع الكائنات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تتنوع الكائنات الحية من حيث الشكل، الحجم، والبيئة التي تعيش فيها، مما يجعل دراستها وتصنيفها ضرورة لفهمها.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F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التصنيف العلمي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يساعد التصنيف في تحديد الصفات المشتركة بين الكائنات، ومعرفة أوجه الاختلاف، وتسهيل دراسة تطورها عبر الزمن.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الممالك الخمس للكائنات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تشمل الممالك الخمس: مملكة الحيوانات، مملكة النباتات، مملكة الفطريات، مملكة الطلائعيات، ومملكة البدائيات.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B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العلاقات التطورية بين الكائنات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توضح العلاقات التطورية كيفية ارتباط الكائنات ببعضها من خلال أسلاف مشتركة عبر شجرة الحياة.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E6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على التنوع البيولوجي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تشمل الأمثلة: تنوع النباتات في البيئات المختلفة، تنوع الحيوانات، تنوع الفطريات الدقيقة والكائنات المجهرية.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0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مخطط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2286000" cy="731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1. تحديد المشكلة البحثية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1645920"/>
            <a:ext cx="2286000" cy="731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2. جمع المعلومات وتصنيف الكائنات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926080"/>
            <a:ext cx="2286000" cy="731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3. إعداد شجرة التصنيف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0" y="2926080"/>
            <a:ext cx="2286000" cy="7315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4. تصميم المنتج النهائي</a:t>
            </a:r>
          </a:p>
        </p:txBody>
      </p:sp>
      <p:sp>
        <p:nvSpPr>
          <p:cNvPr id="8" name="Can 7"/>
          <p:cNvSpPr/>
          <p:nvPr/>
        </p:nvSpPr>
        <p:spPr>
          <a:xfrm>
            <a:off x="3017520" y="1874519"/>
            <a:ext cx="548640" cy="274320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Can 8"/>
          <p:cNvSpPr/>
          <p:nvPr/>
        </p:nvSpPr>
        <p:spPr>
          <a:xfrm>
            <a:off x="1874519" y="3200400"/>
            <a:ext cx="548640" cy="274320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Can 9"/>
          <p:cNvSpPr/>
          <p:nvPr/>
        </p:nvSpPr>
        <p:spPr>
          <a:xfrm>
            <a:off x="3017520" y="3200400"/>
            <a:ext cx="548640" cy="274320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