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Electricity in Our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Electricity is a basic need in our modern world. It powers homes, schools, hospitals, and almost every device we use daily.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Electricity Is Important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Lights our homes</a:t>
            </a:r>
          </a:p>
          <a:p>
            <a:r>
              <a:t>- Powers technology</a:t>
            </a:r>
          </a:p>
          <a:p>
            <a:r>
              <a:t>- Supports communication</a:t>
            </a:r>
          </a:p>
          <a:p>
            <a:r>
              <a:t>- Helps industries and transportation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Electricity at Home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Lighting</a:t>
            </a:r>
          </a:p>
          <a:p>
            <a:r>
              <a:t>- Refrigerators</a:t>
            </a:r>
          </a:p>
          <a:p>
            <a:r>
              <a:t>- TVs and computers</a:t>
            </a:r>
          </a:p>
          <a:p>
            <a:r>
              <a:t>- Air conditioners and heaters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Electricity in Schools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Smart boards</a:t>
            </a:r>
          </a:p>
          <a:p>
            <a:r>
              <a:t>- Computers and tablets</a:t>
            </a:r>
          </a:p>
          <a:p>
            <a:r>
              <a:t>- Internet access</a:t>
            </a:r>
          </a:p>
          <a:p>
            <a:r>
              <a:t>- Lab equipment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Sources of Electricity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Renewable: solar, wind, water</a:t>
            </a:r>
          </a:p>
          <a:p>
            <a:r>
              <a:t>- Non-renewable: fossil fuels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Using Electricity Safely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Avoid touching wires</a:t>
            </a:r>
          </a:p>
          <a:p>
            <a:r>
              <a:t>- Don't overload outlets</a:t>
            </a:r>
          </a:p>
          <a:p>
            <a:r>
              <a:t>- Keep devices away from water</a:t>
            </a:r>
          </a:p>
          <a:p>
            <a:r>
              <a:t>- Turn off unused appliances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