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4" Type="http://schemas.openxmlformats.org/package/2006/relationships/metadata/thumbnail" Target="docProps/thumbnail.jpeg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60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7895" cy="9143861"/>
  <p:kinsoku lang="zh-CN" invalStChars="!%),.:;?]}¨·ˇˉ་―‖’”…‰∶、。〃々〉》」』】〕〗！＂＇％），．：；？］｀｜｝～￠" invalEndChars="([{·‘“〈《「『【〔〖（．［｛￡￥"/>
  <p:defaultTextStyle>
    <a:defPPr>
      <a:defRPr lang="zh-CN"/>
    </a:defPPr>
    <a:lvl1pPr marL="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1pPr>
    <a:lvl2pPr marL="457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2pPr>
    <a:lvl3pPr marL="914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3pPr>
    <a:lvl4pPr marL="13716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4pPr>
    <a:lvl5pPr marL="18288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5pPr>
    <a:lvl6pPr marL="22860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6pPr>
    <a:lvl7pPr marL="2743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7pPr>
    <a:lvl8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8pPr>
    <a:lvl9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 showNarration="1"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 autoAdjust="0"/>
    <p:restoredTop sz="94660" autoAdjust="0"/>
  </p:normalViewPr>
  <p:slideViewPr>
    <p:cSldViewPr snapToGrid="0" snapToObjects="1">
      <p:cViewPr varScale="1">
        <p:scale>
          <a:sx n="133" d="100"/>
          <a:sy n="133" d="100"/>
        </p:scale>
        <p:origin x="0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/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7" d="100"/>
          <a:sy n="57" d="100"/>
        </p:scale>
        <p:origin x="0" y="0"/>
      </p:cViewPr>
      <p:guideLst/>
    </p:cSldViewPr>
  </p:notesViewPr>
  <p:gridSpacing cx="72009" cy="72009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6578228"/>
      </p:ext>
    </p:extLst>
  </p:cSld>
  <p:clrMapOvr>
    <a:masterClrMapping/>
  </p:clrMapOvr>
</p:sldLayout>
</file>

<file path=ppt/slideLayouts/slideLayout10.xml><?xml version="1.0" encoding="utf-8"?>
<p:sldLayout xmlns:p="http://schemas.openxmlformats.org/presentationml/2006/main" xmlns:a="http://schemas.openxmlformats.org/drawingml/2006/main" xmlns:r="http://schemas.openxmlformats.org/officeDocument/2006/relationships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8488759"/>
      </p:ext>
    </p:extLst>
  </p:cSld>
  <p:clrMapOvr>
    <a:masterClrMapping/>
  </p:clrMapOvr>
</p:sldLayout>
</file>

<file path=ppt/slideLayouts/slideLayout11.xml><?xml version="1.0" encoding="utf-8"?>
<p:sldLayout xmlns:p="http://schemas.openxmlformats.org/presentationml/2006/main" xmlns:a="http://schemas.openxmlformats.org/drawingml/2006/main" xmlns:r="http://schemas.openxmlformats.org/officeDocument/2006/relationships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9535641"/>
      </p:ext>
    </p:extLst>
  </p:cSld>
  <p:clrMapOvr>
    <a:masterClrMapping/>
  </p:clrMapOvr>
</p:sldLayout>
</file>

<file path=ppt/slideLayouts/slideLayout12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preserve="1">
  <p:cSld name="自定义版式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"/>
          <p:cNvSpPr>
            <a:spLocks noGrp="1"/>
          </p:cNvSpPr>
          <p:nvPr>
            <p:ph type="title"/>
          </p:nvPr>
        </p:nvSpPr>
        <p:spPr>
          <a:xfrm rot="0">
            <a:off x="457200" y="274638"/>
            <a:ext cx="8229600" cy="114300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8" name="Text box"/>
          <p:cNvSpPr>
            <a:spLocks noGrp="1"/>
          </p:cNvSpPr>
          <p:nvPr>
            <p:ph type="body" idx="1"/>
          </p:nvPr>
        </p:nvSpPr>
        <p:spPr>
          <a:xfrm rot="0">
            <a:off x="457200" y="1600200"/>
            <a:ext cx="8229600" cy="4525963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9" name="Text box"/>
          <p:cNvSpPr>
            <a:spLocks noGrp="1"/>
          </p:cNvSpPr>
          <p:nvPr>
            <p:ph type="dt" idx="10"/>
          </p:nvPr>
        </p:nvSpPr>
        <p:spPr>
          <a:xfrm rot="0">
            <a:off x="457200" y="6356349"/>
            <a:ext cx="2133600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l"/>
            <a:r>
              <a:rPr lang="en-US" altLang="zh-CN" sz="1200">
                <a:solidFill>
                  <a:srgbClr val="898989"/>
                </a:solidFill>
                <a:latin typeface="Calibri" pitchFamily="0" charset="0"/>
                <a:ea typeface="宋体" pitchFamily="0" charset="0"/>
                <a:cs typeface="Calibri" pitchFamily="0" charset="0"/>
              </a:rPr>
              <a:t>Date/Time</a:t>
            </a:r>
            <a:endParaRPr lang="zh-CN" altLang="en-US" sz="1200">
              <a:solidFill>
                <a:srgbClr val="898989"/>
              </a:solidFill>
              <a:latin typeface="Calibri" pitchFamily="0" charset="0"/>
              <a:ea typeface="宋体" pitchFamily="0" charset="0"/>
              <a:cs typeface="Calibri" pitchFamily="0" charset="0"/>
            </a:endParaRPr>
          </a:p>
        </p:txBody>
      </p:sp>
      <p:sp>
        <p:nvSpPr>
          <p:cNvPr id="10" name="Text box"/>
          <p:cNvSpPr>
            <a:spLocks noGrp="1"/>
          </p:cNvSpPr>
          <p:nvPr>
            <p:ph type="ftr"/>
          </p:nvPr>
        </p:nvSpPr>
        <p:spPr>
          <a:xfrm rot="0">
            <a:off x="3124200" y="6356349"/>
            <a:ext cx="2895600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ctr"/>
            <a:endParaRPr lang="zh-CN" altLang="en-US" sz="1200">
              <a:solidFill>
                <a:srgbClr val="898989"/>
              </a:solidFill>
              <a:latin typeface="Calibri" pitchFamily="0" charset="0"/>
              <a:ea typeface="宋体" pitchFamily="0" charset="0"/>
              <a:cs typeface="Calibri" pitchFamily="0" charset="0"/>
            </a:endParaRPr>
          </a:p>
        </p:txBody>
      </p:sp>
      <p:sp>
        <p:nvSpPr>
          <p:cNvPr id="11" name="Text box"/>
          <p:cNvSpPr>
            <a:spLocks noGrp="1"/>
          </p:cNvSpPr>
          <p:nvPr>
            <p:ph type="sldNum"/>
          </p:nvPr>
        </p:nvSpPr>
        <p:spPr>
          <a:xfrm rot="0">
            <a:off x="6553200" y="6356349"/>
            <a:ext cx="2133600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rgbClr val="898989"/>
                </a:solidFill>
                <a:latin typeface="Calibri" pitchFamily="0" charset="0"/>
                <a:ea typeface="宋体" pitchFamily="0" charset="0"/>
                <a:cs typeface="Calibri" pitchFamily="0" charset="0"/>
              </a:rPr>
              <a:t>&lt;#&gt;</a:t>
            </a:fld>
            <a:endParaRPr lang="zh-CN" altLang="en-US" sz="1200">
              <a:solidFill>
                <a:srgbClr val="898989"/>
              </a:solidFill>
              <a:latin typeface="Calibri" pitchFamily="0" charset="0"/>
              <a:ea typeface="宋体" pitchFamily="0" charset="0"/>
              <a:cs typeface="Calibri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8908"/>
      </p:ext>
    </p:extLst>
  </p:cSld>
  <p:clrMapOvr>
    <a:masterClrMapping/>
  </p:clrMapOvr>
  <p:hf sldNum="0"/>
</p:sldLayout>
</file>

<file path=ppt/slideLayouts/slideLayout2.xml><?xml version="1.0" encoding="utf-8"?>
<p:sldLayout xmlns:p="http://schemas.openxmlformats.org/presentationml/2006/main" xmlns:a="http://schemas.openxmlformats.org/drawingml/2006/main" xmlns:r="http://schemas.openxmlformats.org/officeDocument/2006/relationships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3079727"/>
      </p:ext>
    </p:extLst>
  </p:cSld>
  <p:clrMapOvr>
    <a:masterClrMapping/>
  </p:clrMapOvr>
</p:sldLayout>
</file>

<file path=ppt/slideLayouts/slideLayout3.xml><?xml version="1.0" encoding="utf-8"?>
<p:sldLayout xmlns:p="http://schemas.openxmlformats.org/presentationml/2006/main" xmlns:a="http://schemas.openxmlformats.org/drawingml/2006/main" xmlns:r="http://schemas.openxmlformats.org/officeDocument/2006/relationships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8439513"/>
      </p:ext>
    </p:extLst>
  </p:cSld>
  <p:clrMapOvr>
    <a:masterClrMapping/>
  </p:clrMapOvr>
</p:sldLayout>
</file>

<file path=ppt/slideLayouts/slideLayout4.xml><?xml version="1.0" encoding="utf-8"?>
<p:sldLayout xmlns:p="http://schemas.openxmlformats.org/presentationml/2006/main" xmlns:a="http://schemas.openxmlformats.org/drawingml/2006/main" xmlns:r="http://schemas.openxmlformats.org/officeDocument/2006/relationships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983070"/>
      </p:ext>
    </p:extLst>
  </p:cSld>
  <p:clrMapOvr>
    <a:masterClrMapping/>
  </p:clrMapOvr>
</p:sldLayout>
</file>

<file path=ppt/slideLayouts/slideLayout5.xml><?xml version="1.0" encoding="utf-8"?>
<p:sldLayout xmlns:p="http://schemas.openxmlformats.org/presentationml/2006/main" xmlns:a="http://schemas.openxmlformats.org/drawingml/2006/main" xmlns:r="http://schemas.openxmlformats.org/officeDocument/2006/relationships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box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Text box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474414"/>
      </p:ext>
    </p:extLst>
  </p:cSld>
  <p:clrMapOvr>
    <a:masterClrMapping/>
  </p:clrMapOvr>
</p:sldLayout>
</file>

<file path=ppt/slideLayouts/slideLayout6.xml><?xml version="1.0" encoding="utf-8"?>
<p:sldLayout xmlns:p="http://schemas.openxmlformats.org/presentationml/2006/main" xmlns:a="http://schemas.openxmlformats.org/drawingml/2006/main" xmlns:r="http://schemas.openxmlformats.org/officeDocument/2006/relationships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0973210"/>
      </p:ext>
    </p:extLst>
  </p:cSld>
  <p:clrMapOvr>
    <a:masterClrMapping/>
  </p:clrMapOvr>
</p:sldLayout>
</file>

<file path=ppt/slideLayouts/slideLayout7.xml><?xml version="1.0" encoding="utf-8"?>
<p:sldLayout xmlns:p="http://schemas.openxmlformats.org/presentationml/2006/main" xmlns:a="http://schemas.openxmlformats.org/drawingml/2006/main" xmlns:r="http://schemas.openxmlformats.org/officeDocument/2006/relationships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5060452"/>
      </p:ext>
    </p:extLst>
  </p:cSld>
  <p:clrMapOvr>
    <a:masterClrMapping/>
  </p:clrMapOvr>
</p:sldLayout>
</file>

<file path=ppt/slideLayouts/slideLayout8.xml><?xml version="1.0" encoding="utf-8"?>
<p:sldLayout xmlns:p="http://schemas.openxmlformats.org/presentationml/2006/main" xmlns:a="http://schemas.openxmlformats.org/drawingml/2006/main" xmlns:r="http://schemas.openxmlformats.org/officeDocument/2006/relationships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549451"/>
      </p:ext>
    </p:extLst>
  </p:cSld>
  <p:clrMapOvr>
    <a:masterClrMapping/>
  </p:clrMapOvr>
</p:sldLayout>
</file>

<file path=ppt/slideLayouts/slideLayout9.xml><?xml version="1.0" encoding="utf-8"?>
<p:sldLayout xmlns:p="http://schemas.openxmlformats.org/presentationml/2006/main" xmlns:a="http://schemas.openxmlformats.org/drawingml/2006/main" xmlns:r="http://schemas.openxmlformats.org/officeDocument/2006/relationships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Text box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Text box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1131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"/>
          <p:cNvSpPr>
            <a:spLocks noGrp="1"/>
          </p:cNvSpPr>
          <p:nvPr>
            <p:ph type="title"/>
          </p:nvPr>
        </p:nvSpPr>
        <p:spPr>
          <a:xfrm rot="0">
            <a:off x="457200" y="274638"/>
            <a:ext cx="8229600" cy="114300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box"/>
          <p:cNvSpPr>
            <a:spLocks noGrp="1"/>
          </p:cNvSpPr>
          <p:nvPr>
            <p:ph type="body" idx="1"/>
          </p:nvPr>
        </p:nvSpPr>
        <p:spPr>
          <a:xfrm rot="0">
            <a:off x="457200" y="1600200"/>
            <a:ext cx="8229600" cy="4525963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box"/>
          <p:cNvSpPr>
            <a:spLocks noGrp="1"/>
          </p:cNvSpPr>
          <p:nvPr>
            <p:ph type="dt" idx="2"/>
          </p:nvPr>
        </p:nvSpPr>
        <p:spPr>
          <a:xfrm rot="0">
            <a:off x="457200" y="6356349"/>
            <a:ext cx="2133600" cy="36512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l"/>
            <a:fld id="{CAD2D6BD-DE1B-4B5F-8B41-2702339687B9}" type="datetime1">
              <a:rPr lang="en-US" altLang="zh-CN" sz="1200">
                <a:solidFill>
                  <a:srgbClr val="898989"/>
                </a:solidFill>
                <a:latin typeface="Calibri" pitchFamily="0" charset="0"/>
                <a:ea typeface="宋体" pitchFamily="0" charset="0"/>
                <a:cs typeface="Calibri" pitchFamily="0" charset="0"/>
              </a:rPr>
              <a:t>12/1/2025</a:t>
            </a:fld>
            <a:endParaRPr lang="zh-CN" altLang="en-US" sz="1200">
              <a:solidFill>
                <a:srgbClr val="898989"/>
              </a:solidFill>
              <a:latin typeface="Calibri" pitchFamily="0" charset="0"/>
              <a:ea typeface="宋体" pitchFamily="0" charset="0"/>
              <a:cs typeface="Calibri" pitchFamily="0" charset="0"/>
            </a:endParaRPr>
          </a:p>
        </p:txBody>
      </p:sp>
      <p:sp>
        <p:nvSpPr>
          <p:cNvPr id="5" name="Text box"/>
          <p:cNvSpPr>
            <a:spLocks noGrp="1"/>
          </p:cNvSpPr>
          <p:nvPr>
            <p:ph type="ftr" idx="3"/>
          </p:nvPr>
        </p:nvSpPr>
        <p:spPr>
          <a:xfrm rot="0">
            <a:off x="3124200" y="6356349"/>
            <a:ext cx="2895600" cy="36512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ctr"/>
            <a:endParaRPr lang="zh-CN" altLang="en-US" sz="1200">
              <a:solidFill>
                <a:srgbClr val="898989"/>
              </a:solidFill>
              <a:latin typeface="Calibri" pitchFamily="0" charset="0"/>
              <a:ea typeface="宋体" pitchFamily="0" charset="0"/>
              <a:cs typeface="Calibri" pitchFamily="0" charset="0"/>
            </a:endParaRPr>
          </a:p>
        </p:txBody>
      </p:sp>
      <p:sp>
        <p:nvSpPr>
          <p:cNvPr id="6" name="Text box"/>
          <p:cNvSpPr>
            <a:spLocks noGrp="1"/>
          </p:cNvSpPr>
          <p:nvPr>
            <p:ph type="sldNum" idx="4"/>
          </p:nvPr>
        </p:nvSpPr>
        <p:spPr>
          <a:xfrm rot="0">
            <a:off x="6553200" y="6356349"/>
            <a:ext cx="2133600" cy="36512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rgbClr val="898989"/>
                </a:solidFill>
                <a:latin typeface="Calibri" pitchFamily="0" charset="0"/>
                <a:ea typeface="宋体" pitchFamily="0" charset="0"/>
                <a:cs typeface="Calibri" pitchFamily="0" charset="0"/>
              </a:rPr>
              <a:t>&lt;#&gt;</a:t>
            </a:fld>
            <a:endParaRPr lang="zh-CN" altLang="en-US" sz="1200">
              <a:solidFill>
                <a:srgbClr val="898989"/>
              </a:solidFill>
              <a:latin typeface="Calibri" pitchFamily="0" charset="0"/>
              <a:ea typeface="宋体" pitchFamily="0" charset="0"/>
              <a:cs typeface="Calibri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18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914400" eaLnBrk="1" fontAlgn="auto" latinLnBrk="0" hangingPunct="1">
        <a:spcBef>
          <a:spcPts val="0"/>
        </a:spcBef>
        <a:buNone/>
        <a:defRPr sz="4400" kern="1200">
          <a:solidFill>
            <a:schemeClr val="tx1"/>
          </a:solidFill>
          <a:latin typeface="Calibri" pitchFamily="0" charset="0"/>
          <a:ea typeface="宋体" pitchFamily="0" charset="0"/>
          <a:cs typeface="Calibri" pitchFamily="0" charset="0"/>
        </a:defRPr>
      </a:lvl1pPr>
    </p:titleStyle>
    <p:bodyStyle>
      <a:lvl1pPr marL="342900" indent="-342900" algn="l" defTabSz="914400" eaLnBrk="1" fontAlgn="auto" latinLnBrk="0" hangingPunct="1">
        <a:spcBef>
          <a:spcPct val="20000"/>
        </a:spcBef>
        <a:buFont typeface="Arial" pitchFamily="0" charset="0"/>
        <a:buChar char="•"/>
        <a:defRPr sz="3200" kern="1200">
          <a:solidFill>
            <a:schemeClr val="tx1"/>
          </a:solidFill>
          <a:latin typeface="Calibri" pitchFamily="0" charset="0"/>
          <a:ea typeface="宋体" pitchFamily="0" charset="0"/>
          <a:cs typeface="Calibri" pitchFamily="0" charset="0"/>
        </a:defRPr>
      </a:lvl1pPr>
      <a:lvl2pPr marL="742950" indent="-285750" algn="l" defTabSz="914400" eaLnBrk="1" fontAlgn="auto" latinLnBrk="0" hangingPunct="1">
        <a:spcBef>
          <a:spcPct val="20000"/>
        </a:spcBef>
        <a:buFont typeface="Arial" pitchFamily="0" charset="0"/>
        <a:buChar char="–"/>
        <a:defRPr sz="2800" kern="1200">
          <a:solidFill>
            <a:schemeClr val="tx1"/>
          </a:solidFill>
          <a:latin typeface="Calibri" pitchFamily="0" charset="0"/>
          <a:ea typeface="宋体" pitchFamily="0" charset="0"/>
          <a:cs typeface="Calibri" pitchFamily="0" charset="0"/>
        </a:defRPr>
      </a:lvl2pPr>
      <a:lvl3pPr marL="1143000" indent="-228600" algn="l" defTabSz="914400" eaLnBrk="1" fontAlgn="auto" latinLnBrk="0" hangingPunct="1">
        <a:spcBef>
          <a:spcPct val="20000"/>
        </a:spcBef>
        <a:buFont typeface="Arial" pitchFamily="0" charset="0"/>
        <a:buChar char="•"/>
        <a:defRPr sz="2400" kern="1200">
          <a:solidFill>
            <a:schemeClr val="tx1"/>
          </a:solidFill>
          <a:latin typeface="Calibri" pitchFamily="0" charset="0"/>
          <a:ea typeface="宋体" pitchFamily="0" charset="0"/>
          <a:cs typeface="Calibri" pitchFamily="0" charset="0"/>
        </a:defRPr>
      </a:lvl3pPr>
      <a:lvl4pPr marL="1600200" indent="-228600" algn="l" defTabSz="914400" eaLnBrk="1" fontAlgn="auto" latinLnBrk="0" hangingPunct="1">
        <a:spcBef>
          <a:spcPct val="20000"/>
        </a:spcBef>
        <a:buFont typeface="Arial" pitchFamily="0" charset="0"/>
        <a:buChar char="–"/>
        <a:defRPr sz="2000" kern="1200">
          <a:solidFill>
            <a:schemeClr val="tx1"/>
          </a:solidFill>
          <a:latin typeface="Calibri" pitchFamily="0" charset="0"/>
          <a:ea typeface="宋体" pitchFamily="0" charset="0"/>
          <a:cs typeface="Calibri" pitchFamily="0" charset="0"/>
        </a:defRPr>
      </a:lvl4pPr>
      <a:lvl5pPr marL="2057400" indent="-228600" algn="l" defTabSz="914400" eaLnBrk="1" fontAlgn="auto" latinLnBrk="0" hangingPunct="1">
        <a:spcBef>
          <a:spcPct val="20000"/>
        </a:spcBef>
        <a:buFont typeface="Arial" pitchFamily="0" charset="0"/>
        <a:buChar char="»"/>
        <a:defRPr sz="2000" kern="1200">
          <a:solidFill>
            <a:schemeClr val="tx1"/>
          </a:solidFill>
          <a:latin typeface="Calibri" pitchFamily="0" charset="0"/>
          <a:ea typeface="宋体" pitchFamily="0" charset="0"/>
          <a:cs typeface="Calibri" pitchFamily="0" charset="0"/>
        </a:defRPr>
      </a:lvl5pPr>
      <a:lvl6pPr marL="2514600" indent="-228600" algn="l" defTabSz="914400" eaLnBrk="1" fontAlgn="auto" latinLnBrk="0" hangingPunct="1">
        <a:spcBef>
          <a:spcPct val="20000"/>
        </a:spcBef>
        <a:buFont typeface="Arial" pitchFamily="0" charset="0"/>
        <a:buChar char="•"/>
        <a:defRPr sz="2000" kern="1200">
          <a:solidFill>
            <a:schemeClr val="tx1"/>
          </a:solidFill>
          <a:latin typeface="Calibri" pitchFamily="0" charset="0"/>
          <a:ea typeface="宋体" pitchFamily="0" charset="0"/>
          <a:cs typeface="Calibri" pitchFamily="0" charset="0"/>
        </a:defRPr>
      </a:lvl6pPr>
      <a:lvl7pPr marL="2971800" indent="-228600" algn="l" defTabSz="914400" eaLnBrk="1" fontAlgn="auto" latinLnBrk="0" hangingPunct="1">
        <a:spcBef>
          <a:spcPct val="20000"/>
        </a:spcBef>
        <a:buFont typeface="Arial" pitchFamily="0" charset="0"/>
        <a:buChar char="•"/>
        <a:defRPr sz="2000" kern="1200">
          <a:solidFill>
            <a:schemeClr val="tx1"/>
          </a:solidFill>
          <a:latin typeface="Calibri" pitchFamily="0" charset="0"/>
          <a:ea typeface="宋体" pitchFamily="0" charset="0"/>
          <a:cs typeface="Calibri" pitchFamily="0" charset="0"/>
        </a:defRPr>
      </a:lvl7pPr>
      <a:lvl8pPr marL="3429000" indent="-228600" algn="l" defTabSz="914400" eaLnBrk="1" fontAlgn="auto" latinLnBrk="0" hangingPunct="1">
        <a:spcBef>
          <a:spcPct val="20000"/>
        </a:spcBef>
        <a:buFont typeface="Arial" pitchFamily="0" charset="0"/>
        <a:buChar char="•"/>
        <a:defRPr sz="2000" kern="1200">
          <a:solidFill>
            <a:schemeClr val="tx1"/>
          </a:solidFill>
          <a:latin typeface="Calibri" pitchFamily="0" charset="0"/>
          <a:ea typeface="宋体" pitchFamily="0" charset="0"/>
          <a:cs typeface="Calibri" pitchFamily="0" charset="0"/>
        </a:defRPr>
      </a:lvl8pPr>
      <a:lvl9pPr marL="3429000" indent="-228600" algn="l" defTabSz="914400" eaLnBrk="1" fontAlgn="auto" latinLnBrk="0" hangingPunct="1">
        <a:spcBef>
          <a:spcPct val="20000"/>
        </a:spcBef>
        <a:buFont typeface="Arial" pitchFamily="0" charset="0"/>
        <a:buChar char="•"/>
        <a:defRPr sz="2000" kern="1200">
          <a:solidFill>
            <a:schemeClr val="tx1"/>
          </a:solidFill>
          <a:latin typeface="Calibri" pitchFamily="0" charset="0"/>
          <a:ea typeface="宋体" pitchFamily="0" charset="0"/>
          <a:cs typeface="Calibri" pitchFamily="0" charset="0"/>
        </a:defRPr>
      </a:lvl9pPr>
    </p:body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"/>
          <p:cNvSpPr>
            <a:spLocks noGrp="1"/>
          </p:cNvSpPr>
          <p:nvPr>
            <p:ph type="title"/>
          </p:nvPr>
        </p:nvSpPr>
        <p:spPr>
          <a:xfrm rot="0">
            <a:off x="457200" y="274638"/>
            <a:ext cx="8229600" cy="114300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ما هي الرافعات؟</a:t>
            </a:r>
            <a:endParaRPr lang="zh-CN" altLang="en-US" sz="44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</p:txBody>
      </p:sp>
      <p:sp>
        <p:nvSpPr>
          <p:cNvPr id="15" name="Text box"/>
          <p:cNvSpPr>
            <a:spLocks noGrp="1"/>
          </p:cNvSpPr>
          <p:nvPr>
            <p:ph type="body" idx="1"/>
          </p:nvPr>
        </p:nvSpPr>
        <p:spPr>
          <a:xfrm rot="0">
            <a:off x="457200" y="1600200"/>
            <a:ext cx="8229600" cy="4525963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342900" indent="-342900" algn="l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 pitchFamily="0" charset="0"/>
              <a:buChar char="•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الرافعات هي آلات ميكانيكية تُستخدم لرفع الأشياء الثقيلة ونقلها من مكان لآخر.</a:t>
            </a:r>
            <a:endParaRPr lang="zh-CN" altLang="en-US" sz="32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206320588"/>
      </p:ext>
    </p:extLst>
  </p:cSld>
  <p:clrMapOvr>
    <a:masterClrMapping/>
  </p:clrMapOvr>
</p:sld>
</file>

<file path=ppt/slides/slide2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"/>
          <p:cNvSpPr>
            <a:spLocks noGrp="1"/>
          </p:cNvSpPr>
          <p:nvPr>
            <p:ph type="title"/>
          </p:nvPr>
        </p:nvSpPr>
        <p:spPr>
          <a:xfrm rot="0">
            <a:off x="457200" y="274638"/>
            <a:ext cx="8229600" cy="114300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أهمية الرافعات</a:t>
            </a:r>
            <a:endParaRPr lang="zh-CN" altLang="en-US" sz="44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</p:txBody>
      </p:sp>
      <p:sp>
        <p:nvSpPr>
          <p:cNvPr id="17" name="Text box"/>
          <p:cNvSpPr>
            <a:spLocks noGrp="1"/>
          </p:cNvSpPr>
          <p:nvPr>
            <p:ph type="body" idx="1"/>
          </p:nvPr>
        </p:nvSpPr>
        <p:spPr>
          <a:xfrm rot="0">
            <a:off x="457200" y="1600200"/>
            <a:ext cx="8229600" cy="4525963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342900" indent="-342900" algn="l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 pitchFamily="0" charset="0"/>
              <a:buChar char="•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• تُسهِم في بناء المباني العالية.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  <a:p>
            <a:pPr marL="342900" indent="-342900" algn="l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 pitchFamily="0" charset="0"/>
              <a:buChar char="•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• تُستخدم في نقل البضائع في الموانئ.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  <a:p>
            <a:pPr marL="342900" indent="-342900" algn="l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 pitchFamily="0" charset="0"/>
              <a:buChar char="•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• تُحقق الأمان عبر تقليل الجهد البشري.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  <a:p>
            <a:pPr marL="342900" indent="-342900" algn="l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 pitchFamily="0" charset="0"/>
              <a:buChar char="•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• تُساعد في تسريع العمل وزيادة الإنتاجية.</a:t>
            </a:r>
            <a:endParaRPr lang="zh-CN" altLang="en-US" sz="32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2033447560"/>
      </p:ext>
    </p:extLst>
  </p:cSld>
  <p:clrMapOvr>
    <a:masterClrMapping/>
  </p:clrMapOvr>
</p:sld>
</file>

<file path=ppt/slides/slide3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"/>
          <p:cNvSpPr>
            <a:spLocks noGrp="1"/>
          </p:cNvSpPr>
          <p:nvPr>
            <p:ph type="title"/>
          </p:nvPr>
        </p:nvSpPr>
        <p:spPr>
          <a:xfrm rot="0">
            <a:off x="457200" y="274638"/>
            <a:ext cx="8229600" cy="114300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أنواع الرافعات</a:t>
            </a:r>
            <a:endParaRPr lang="zh-CN" altLang="en-US" sz="44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</p:txBody>
      </p:sp>
      <p:sp>
        <p:nvSpPr>
          <p:cNvPr id="19" name="Text box"/>
          <p:cNvSpPr>
            <a:spLocks noGrp="1"/>
          </p:cNvSpPr>
          <p:nvPr>
            <p:ph type="body" idx="1"/>
          </p:nvPr>
        </p:nvSpPr>
        <p:spPr>
          <a:xfrm rot="0">
            <a:off x="457200" y="1600200"/>
            <a:ext cx="8229600" cy="4525963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342900" indent="-342900" algn="l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 pitchFamily="0" charset="0"/>
              <a:buChar char="•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• الرافعات البرجية.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  <a:p>
            <a:pPr marL="342900" indent="-342900" algn="l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 pitchFamily="0" charset="0"/>
              <a:buChar char="•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• الرافعات المتحركة.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  <a:p>
            <a:pPr marL="342900" indent="-342900" algn="l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 pitchFamily="0" charset="0"/>
              <a:buChar char="•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• الرافعات الجسرية.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  <a:p>
            <a:pPr marL="342900" indent="-342900" algn="l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 pitchFamily="0" charset="0"/>
              <a:buChar char="•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• الرافعات البحرية.</a:t>
            </a:r>
            <a:endParaRPr lang="zh-CN" altLang="en-US" sz="32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757300353"/>
      </p:ext>
    </p:extLst>
  </p:cSld>
  <p:clrMapOvr>
    <a:masterClrMapping/>
  </p:clrMapOvr>
</p:sld>
</file>

<file path=ppt/slides/slide4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"/>
          <p:cNvSpPr>
            <a:spLocks noGrp="1"/>
          </p:cNvSpPr>
          <p:nvPr>
            <p:ph type="title"/>
          </p:nvPr>
        </p:nvSpPr>
        <p:spPr>
          <a:xfrm rot="0">
            <a:off x="457200" y="274638"/>
            <a:ext cx="8229600" cy="114300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طريقة عمل الرافعة</a:t>
            </a:r>
            <a:endParaRPr lang="zh-CN" altLang="en-US" sz="44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</p:txBody>
      </p:sp>
      <p:sp>
        <p:nvSpPr>
          <p:cNvPr id="21" name="Text box"/>
          <p:cNvSpPr>
            <a:spLocks noGrp="1"/>
          </p:cNvSpPr>
          <p:nvPr>
            <p:ph type="body" idx="1"/>
          </p:nvPr>
        </p:nvSpPr>
        <p:spPr>
          <a:xfrm rot="0">
            <a:off x="457200" y="1600200"/>
            <a:ext cx="8229600" cy="4525963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342900" indent="-342900" algn="l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 pitchFamily="0" charset="0"/>
              <a:buChar char="•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تعتمد الرافعات على مبادئ ميكانيكية مثل العجلات والبكرات لتحقيق القوة اللازمة لرفع الأحمال.</a:t>
            </a:r>
            <a:endParaRPr lang="zh-CN" altLang="en-US" sz="32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1917578541"/>
      </p:ext>
    </p:extLst>
  </p:cSld>
  <p:clrMapOvr>
    <a:masterClrMapping/>
  </p:clrMapOvr>
</p:sld>
</file>

<file path=ppt/slides/slide5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"/>
          <p:cNvSpPr>
            <a:spLocks noGrp="1"/>
          </p:cNvSpPr>
          <p:nvPr>
            <p:ph type="title"/>
          </p:nvPr>
        </p:nvSpPr>
        <p:spPr>
          <a:xfrm rot="0">
            <a:off x="457200" y="274638"/>
            <a:ext cx="8229600" cy="114300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السلامة عند استخدام الرافعات</a:t>
            </a:r>
            <a:endParaRPr lang="zh-CN" altLang="en-US" sz="44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</p:txBody>
      </p:sp>
      <p:sp>
        <p:nvSpPr>
          <p:cNvPr id="23" name="Text box"/>
          <p:cNvSpPr>
            <a:spLocks noGrp="1"/>
          </p:cNvSpPr>
          <p:nvPr>
            <p:ph type="body" idx="1"/>
          </p:nvPr>
        </p:nvSpPr>
        <p:spPr>
          <a:xfrm rot="0">
            <a:off x="457200" y="1600200"/>
            <a:ext cx="8229600" cy="4525963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342900" indent="-342900" algn="l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 pitchFamily="0" charset="0"/>
              <a:buChar char="•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• التأكد من قوة التحمل.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  <a:p>
            <a:pPr marL="342900" indent="-342900" algn="l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 pitchFamily="0" charset="0"/>
              <a:buChar char="•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• فحص الرافعة يومياً.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  <a:p>
            <a:pPr marL="342900" indent="-342900" algn="l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 pitchFamily="0" charset="0"/>
              <a:buChar char="•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• تدريب المشغلين.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  <a:p>
            <a:pPr marL="342900" indent="-342900" algn="l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 pitchFamily="0" charset="0"/>
              <a:buChar char="•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• استخدام إشارات التواصل بين الفريق.</a:t>
            </a:r>
            <a:endParaRPr lang="zh-CN" altLang="en-US" sz="32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1086560944"/>
      </p:ext>
    </p:extLst>
  </p:cSld>
  <p:clrMapOvr>
    <a:masterClrMapping/>
  </p:clrMapOvr>
</p:sld>
</file>

<file path=ppt/slides/slide6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"/>
          <p:cNvSpPr>
            <a:spLocks noGrp="1"/>
          </p:cNvSpPr>
          <p:nvPr>
            <p:ph type="title"/>
          </p:nvPr>
        </p:nvSpPr>
        <p:spPr>
          <a:xfrm rot="0">
            <a:off x="457200" y="274638"/>
            <a:ext cx="8229600" cy="114300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خاتمة</a:t>
            </a:r>
            <a:endParaRPr lang="zh-CN" altLang="en-US" sz="44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</p:txBody>
      </p:sp>
      <p:sp>
        <p:nvSpPr>
          <p:cNvPr id="25" name="Text box"/>
          <p:cNvSpPr>
            <a:spLocks noGrp="1"/>
          </p:cNvSpPr>
          <p:nvPr>
            <p:ph type="body" idx="1"/>
          </p:nvPr>
        </p:nvSpPr>
        <p:spPr>
          <a:xfrm rot="0">
            <a:off x="457200" y="1600200"/>
            <a:ext cx="8229600" cy="4525963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342900" indent="-342900" algn="l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 pitchFamily="0" charset="0"/>
              <a:buChar char="•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宋体" pitchFamily="0" charset="0"/>
                <a:cs typeface="Lucida Sans"/>
              </a:rPr>
              <a:t>تلعب الرافعات دورًا جوهريًا في حياتنا اليومية، خصوصًا في مجالات البناء والنقل والصناعة.</a:t>
            </a:r>
            <a:endParaRPr lang="zh-CN" altLang="en-US" sz="32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宋体" pitchFamily="0" charset="0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1793697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 Theme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</a:theme>
</file>

<file path=docProps/app.xml><?xml version="1.0" encoding="utf-8"?>
<Properties xmlns="http://schemas.openxmlformats.org/officeDocument/2006/extended-properties">
  <Template>Normal.eit</Template>
  <TotalTime>1</TotalTime>
  <Application>Honor_Office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description>generated using python-pptx</dc:description>
  <cp:lastModifiedBy>HONOR Docs</cp:lastModifiedBy>
  <cp:revision>1</cp:revision>
  <dcterms:created xsi:type="dcterms:W3CDTF">2013-01-27T09:14:16Z</dcterms:created>
  <dcterms:modified xsi:type="dcterms:W3CDTF">2025-12-01T12:08:01Z</dcterms:modified>
</cp:coreProperties>
</file>