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7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2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9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4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8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1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7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3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0DA4A-4C16-4C34-B7B3-4A83669F61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8B7DC-4024-4DEF-ACE3-8A7FECDE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1B24-009D-FA1E-2CD0-420D42072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7200" b="1" dirty="0"/>
              <a:t>مشروع شهر الثالث.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CC16E-876F-2785-2F6B-1D75A4FBA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3200" b="1" dirty="0"/>
              <a:t>قيس الاخضر.                                تاسع ( ب 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405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2489-4598-71B5-A59E-9CD45CB2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600" b="1" dirty="0"/>
              <a:t>عن الصحابي معاذ بن جبل.</a:t>
            </a:r>
            <a:endParaRPr lang="en-US" sz="6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92F60-86F6-DBB1-71A2-E54FDF876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5999"/>
            <a:ext cx="9601197" cy="3898233"/>
          </a:xfrm>
        </p:spPr>
      </p:pic>
    </p:spTree>
    <p:extLst>
      <p:ext uri="{BB962C8B-B14F-4D97-AF65-F5344CB8AC3E}">
        <p14:creationId xmlns:p14="http://schemas.microsoft.com/office/powerpoint/2010/main" val="335366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C74C1-29CA-F64F-FF8B-F69033DFADA5}"/>
              </a:ext>
            </a:extLst>
          </p:cNvPr>
          <p:cNvSpPr txBox="1"/>
          <p:nvPr/>
        </p:nvSpPr>
        <p:spPr>
          <a:xfrm>
            <a:off x="1900989" y="1661773"/>
            <a:ext cx="77242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3200" b="1" dirty="0"/>
              <a:t>عن معاذ بن جبل:</a:t>
            </a:r>
          </a:p>
          <a:p>
            <a:pPr algn="r"/>
            <a:r>
              <a:rPr lang="ar-JO" sz="3200" b="1" dirty="0"/>
              <a:t> </a:t>
            </a:r>
            <a:r>
              <a:rPr lang="ar-JO" sz="3200" dirty="0"/>
              <a:t>هو </a:t>
            </a:r>
            <a:r>
              <a:rPr lang="ar-JO" sz="3200" b="1" dirty="0"/>
              <a:t>صحابي جليل كان من أبرز علماء الأمة وأعلمهم بالحلال والحرام</a:t>
            </a:r>
            <a:r>
              <a:rPr lang="ar-JO" sz="3200" dirty="0"/>
              <a:t>، وشهد بيعة العقبة الثانية وأسلم وهو في </a:t>
            </a:r>
            <a:r>
              <a:rPr lang="ar-JO" sz="3200" b="1" dirty="0"/>
              <a:t>عمر 18 عاماً</a:t>
            </a:r>
            <a:r>
              <a:rPr lang="ar-JO" sz="3200" dirty="0"/>
              <a:t>. أرسله النبي محمد إلى اليمن ليعلم الناس القرآن والفقه، كما أرسله عمر بن الخطاب والياً على الشام حيث توفي هناك في طاعون عمواس </a:t>
            </a:r>
            <a:r>
              <a:rPr lang="ar-JO" sz="3200" b="1" dirty="0"/>
              <a:t>سنة 18هـ</a:t>
            </a:r>
            <a:r>
              <a:rPr lang="ar-JO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8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CF5901-FD09-E8C3-C98E-75577603F7E2}"/>
              </a:ext>
            </a:extLst>
          </p:cNvPr>
          <p:cNvSpPr txBox="1"/>
          <p:nvPr/>
        </p:nvSpPr>
        <p:spPr>
          <a:xfrm>
            <a:off x="1094873" y="1443841"/>
            <a:ext cx="99741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نشأته وإسلامه:</a:t>
            </a:r>
          </a:p>
          <a:p>
            <a:pPr algn="r"/>
            <a:r>
              <a:rPr lang="ar-JO" sz="3600" dirty="0"/>
              <a:t> أسلم معاذ بن جبل </a:t>
            </a:r>
            <a:r>
              <a:rPr lang="ar-JO" sz="3600" b="1" dirty="0"/>
              <a:t>وعمره 18 عاماً</a:t>
            </a:r>
            <a:r>
              <a:rPr lang="ar-JO" sz="3600" dirty="0"/>
              <a:t>، </a:t>
            </a:r>
            <a:r>
              <a:rPr lang="ar-JO" sz="3600" b="1" dirty="0"/>
              <a:t>وشهد بيعة العقبة الثانية </a:t>
            </a:r>
            <a:r>
              <a:rPr lang="ar-JO" sz="3600" dirty="0"/>
              <a:t>مع </a:t>
            </a:r>
            <a:r>
              <a:rPr lang="ar-JO" sz="3600" b="1" dirty="0"/>
              <a:t>سبعين</a:t>
            </a:r>
            <a:r>
              <a:rPr lang="ar-JO" sz="3600" dirty="0"/>
              <a:t> رجلاً من الأنصار.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آخى النبي بينه وبين الصحابي عبد الله بن مسعود رضي الله عنهما.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شارك في جميع الغزوات التي خاضها المسلمون مع النبي، بما في ذلك غزوة بدر.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788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F344F5-3654-7992-F552-AD6EBB27A5AA}"/>
              </a:ext>
            </a:extLst>
          </p:cNvPr>
          <p:cNvSpPr txBox="1"/>
          <p:nvPr/>
        </p:nvSpPr>
        <p:spPr>
          <a:xfrm>
            <a:off x="962527" y="1547608"/>
            <a:ext cx="100944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علمه ومكانته:</a:t>
            </a:r>
          </a:p>
          <a:p>
            <a:pPr algn="r"/>
            <a:r>
              <a:rPr lang="ar-JO" sz="3600" dirty="0"/>
              <a:t> لُقّب بأعلم الصحابة بالحلال والحرام، وكان من الستة الذين حفظوا القرآن كاملاً على عهد النبي.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أثنى عليه النبي قائلاً: "</a:t>
            </a:r>
            <a:r>
              <a:rPr lang="ar-JO" sz="3600" b="1" dirty="0"/>
              <a:t>أعلم أمتي بالحلال والحرام معاذ بن جبل</a:t>
            </a:r>
            <a:r>
              <a:rPr lang="ar-JO" sz="3600" dirty="0"/>
              <a:t>".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كان من الأربعة الذين أمر النبي أن نأخذ عنهم القرآن.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235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B44EA-0962-721C-E1C7-74900B55869B}"/>
              </a:ext>
            </a:extLst>
          </p:cNvPr>
          <p:cNvSpPr txBox="1"/>
          <p:nvPr/>
        </p:nvSpPr>
        <p:spPr>
          <a:xfrm>
            <a:off x="685800" y="1012068"/>
            <a:ext cx="103591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دوره في الدعوة والإمامة:</a:t>
            </a:r>
          </a:p>
          <a:p>
            <a:pPr algn="r"/>
            <a:r>
              <a:rPr lang="ar-JO" sz="3600" dirty="0"/>
              <a:t> أرسله النبي إلى اليمن ليُعلّم الناس القرآن الكريم ويعلمهم أمور دينهم، ويفقههم في الدين، وكان ذلك قبل وفاة النبي.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في المدينة، ولاه النبي على بعض أنواحيها ليعلمهم أمور دينهم ويقبض صدقاتهم.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ولّاه عمر بن الخطاب رضي الله عنه على بلاد الشام بعد وفاة النبي.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690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F0EC67-C221-25AC-D3BC-9BA81120E4A9}"/>
              </a:ext>
            </a:extLst>
          </p:cNvPr>
          <p:cNvSpPr txBox="1"/>
          <p:nvPr/>
        </p:nvSpPr>
        <p:spPr>
          <a:xfrm>
            <a:off x="589547" y="885872"/>
            <a:ext cx="101426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وفاته:</a:t>
            </a:r>
          </a:p>
          <a:p>
            <a:pPr algn="r"/>
            <a:r>
              <a:rPr lang="ar-JO" sz="3600" dirty="0"/>
              <a:t>توفي معاذ بن جبل في </a:t>
            </a:r>
            <a:r>
              <a:rPr lang="ar-JO" sz="3600" b="1" dirty="0"/>
              <a:t>الأردن سنة 18هـ في طاعون عمواس</a:t>
            </a:r>
            <a:r>
              <a:rPr lang="ar-JO" sz="3600" dirty="0"/>
              <a:t>،      وهو </a:t>
            </a:r>
            <a:r>
              <a:rPr lang="ar-JO" sz="3600" b="1" dirty="0"/>
              <a:t>ابن 38 عامًا</a:t>
            </a:r>
            <a:r>
              <a:rPr lang="ar-JO" sz="3600" dirty="0"/>
              <a:t>.</a:t>
            </a:r>
          </a:p>
          <a:p>
            <a:pPr algn="r"/>
            <a:endParaRPr lang="ar-JO" sz="3600" dirty="0"/>
          </a:p>
          <a:p>
            <a:pPr algn="r"/>
            <a:r>
              <a:rPr lang="ar-JO" sz="3600" dirty="0"/>
              <a:t>كان ضريحه موجوداً في بلدة معاذ بن جبل في الأغوار الشمالية بالأردن.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62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258</Words>
  <Application>Microsoft Office PowerPoint</Application>
  <PresentationFormat>شاشة عريضة</PresentationFormat>
  <Paragraphs>27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Organic</vt:lpstr>
      <vt:lpstr>مشروع شهر الثالث.</vt:lpstr>
      <vt:lpstr>عن الصحابي معاذ بن جبل.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شهر الثالث.</dc:title>
  <dc:creator>Kais AlAkhdar</dc:creator>
  <cp:lastModifiedBy>Kais AlAkhdar</cp:lastModifiedBy>
  <cp:revision>2</cp:revision>
  <dcterms:created xsi:type="dcterms:W3CDTF">2025-11-29T17:50:44Z</dcterms:created>
  <dcterms:modified xsi:type="dcterms:W3CDTF">2025-12-01T05:59:49Z</dcterms:modified>
</cp:coreProperties>
</file>