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Electricity?</a:t>
            </a:r>
          </a:p>
        </p:txBody>
      </p:sp>
      <p:sp>
        <p:nvSpPr>
          <p:cNvPr id="3" name="Content Placeholder 2"/>
          <p:cNvSpPr>
            <a:spLocks noGrp="1"/>
          </p:cNvSpPr>
          <p:nvPr>
            <p:ph idx="1"/>
          </p:nvPr>
        </p:nvSpPr>
        <p:spPr>
          <a:xfrm>
            <a:off x="457200" y="1237099"/>
            <a:ext cx="8229600" cy="3803524"/>
          </a:xfrm>
        </p:spPr>
        <p:txBody>
          <a:bodyPr/>
          <a:lstStyle/>
          <a:p>
            <a:r>
              <a:t>Electricity is a form of energy that comes from the movement of tiny particles called electrons. It powers almost everything around us, from lights and phones to computers and machines. Electricity can be made in many ways, like using sunlight, wind, water, or fuel.</a:t>
            </a:r>
          </a:p>
        </p:txBody>
      </p:sp>
      <p:pic>
        <p:nvPicPr>
          <p:cNvPr id="4" name="Picture 3">
            <a:extLst>
              <a:ext uri="{FF2B5EF4-FFF2-40B4-BE49-F238E27FC236}">
                <a16:creationId xmlns:a16="http://schemas.microsoft.com/office/drawing/2014/main" id="{013764E1-CE08-6C6B-F5DC-533AE4BF9C08}"/>
              </a:ext>
            </a:extLst>
          </p:cNvPr>
          <p:cNvPicPr>
            <a:picLocks noChangeAspect="1"/>
          </p:cNvPicPr>
          <p:nvPr/>
        </p:nvPicPr>
        <p:blipFill>
          <a:blip r:embed="rId2"/>
          <a:stretch>
            <a:fillRect/>
          </a:stretch>
        </p:blipFill>
        <p:spPr>
          <a:xfrm flipV="1">
            <a:off x="1571313" y="4283136"/>
            <a:ext cx="6001373" cy="25748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Electricity Works</a:t>
            </a:r>
          </a:p>
        </p:txBody>
      </p:sp>
      <p:sp>
        <p:nvSpPr>
          <p:cNvPr id="3" name="Content Placeholder 2"/>
          <p:cNvSpPr>
            <a:spLocks noGrp="1"/>
          </p:cNvSpPr>
          <p:nvPr>
            <p:ph idx="1"/>
          </p:nvPr>
        </p:nvSpPr>
        <p:spPr/>
        <p:txBody>
          <a:bodyPr/>
          <a:lstStyle/>
          <a:p>
            <a:r>
              <a:t>Electricity moves through wires in a path called a circuit. When the circuit is complete, electricity can flow and power a device. Switches help control the flow, turning devices on or off. Batteries store electricity so we can use it anywhere.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Uses of Electricity</a:t>
            </a:r>
          </a:p>
        </p:txBody>
      </p:sp>
      <p:sp>
        <p:nvSpPr>
          <p:cNvPr id="3" name="Content Placeholder 2"/>
          <p:cNvSpPr>
            <a:spLocks noGrp="1"/>
          </p:cNvSpPr>
          <p:nvPr>
            <p:ph idx="1"/>
          </p:nvPr>
        </p:nvSpPr>
        <p:spPr/>
        <p:txBody>
          <a:bodyPr/>
          <a:lstStyle/>
          <a:p>
            <a:r>
              <a:t>Electricity is used for lighting, heating, cooling, cooking, and powering technology. Homes, schools, hospitals, and businesses depend on electricity every day. It also helps in transportation, like electric cars and trains.</a:t>
            </a:r>
          </a:p>
        </p:txBody>
      </p:sp>
      <p:pic>
        <p:nvPicPr>
          <p:cNvPr id="7" name="Picture 6">
            <a:extLst>
              <a:ext uri="{FF2B5EF4-FFF2-40B4-BE49-F238E27FC236}">
                <a16:creationId xmlns:a16="http://schemas.microsoft.com/office/drawing/2014/main" id="{EAB080E7-9A66-58AB-62DF-9F066263F8F9}"/>
              </a:ext>
            </a:extLst>
          </p:cNvPr>
          <p:cNvPicPr>
            <a:picLocks noChangeAspect="1"/>
          </p:cNvPicPr>
          <p:nvPr/>
        </p:nvPicPr>
        <p:blipFill>
          <a:blip r:embed="rId2"/>
          <a:stretch>
            <a:fillRect/>
          </a:stretch>
        </p:blipFill>
        <p:spPr>
          <a:xfrm>
            <a:off x="5453529" y="4631774"/>
            <a:ext cx="3690471" cy="2226225"/>
          </a:xfrm>
          <a:prstGeom prst="rect">
            <a:avLst/>
          </a:prstGeom>
        </p:spPr>
      </p:pic>
      <p:pic>
        <p:nvPicPr>
          <p:cNvPr id="8" name="Picture 7">
            <a:extLst>
              <a:ext uri="{FF2B5EF4-FFF2-40B4-BE49-F238E27FC236}">
                <a16:creationId xmlns:a16="http://schemas.microsoft.com/office/drawing/2014/main" id="{0E2465AF-856F-34CA-8A47-65052ADB9F42}"/>
              </a:ext>
            </a:extLst>
          </p:cNvPr>
          <p:cNvPicPr>
            <a:picLocks noChangeAspect="1"/>
          </p:cNvPicPr>
          <p:nvPr/>
        </p:nvPicPr>
        <p:blipFill>
          <a:blip r:embed="rId3"/>
          <a:stretch>
            <a:fillRect/>
          </a:stretch>
        </p:blipFill>
        <p:spPr>
          <a:xfrm>
            <a:off x="1" y="4631776"/>
            <a:ext cx="2588975" cy="2226224"/>
          </a:xfrm>
          <a:prstGeom prst="rect">
            <a:avLst/>
          </a:prstGeom>
        </p:spPr>
      </p:pic>
      <p:pic>
        <p:nvPicPr>
          <p:cNvPr id="10" name="Picture 9">
            <a:extLst>
              <a:ext uri="{FF2B5EF4-FFF2-40B4-BE49-F238E27FC236}">
                <a16:creationId xmlns:a16="http://schemas.microsoft.com/office/drawing/2014/main" id="{F02A3F82-7DFF-B326-3B49-8B9C2B947CE0}"/>
              </a:ext>
            </a:extLst>
          </p:cNvPr>
          <p:cNvPicPr>
            <a:picLocks noChangeAspect="1"/>
          </p:cNvPicPr>
          <p:nvPr/>
        </p:nvPicPr>
        <p:blipFill>
          <a:blip r:embed="rId4"/>
          <a:stretch>
            <a:fillRect/>
          </a:stretch>
        </p:blipFill>
        <p:spPr>
          <a:xfrm>
            <a:off x="2588976" y="4631775"/>
            <a:ext cx="2864553" cy="237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Electricity is Important</a:t>
            </a:r>
          </a:p>
        </p:txBody>
      </p:sp>
      <p:sp>
        <p:nvSpPr>
          <p:cNvPr id="3" name="Content Placeholder 2"/>
          <p:cNvSpPr>
            <a:spLocks noGrp="1"/>
          </p:cNvSpPr>
          <p:nvPr>
            <p:ph idx="1"/>
          </p:nvPr>
        </p:nvSpPr>
        <p:spPr/>
        <p:txBody>
          <a:bodyPr/>
          <a:lstStyle/>
          <a:p>
            <a:r>
              <a:t>Electricity makes life easier and safer. It helps us communicate, learn, work, and stay healthy. Without electricity, modern life would be very difficult, as almost every tool we use depends on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Staying Safe with Electricity</a:t>
            </a:r>
          </a:p>
        </p:txBody>
      </p:sp>
      <p:sp>
        <p:nvSpPr>
          <p:cNvPr id="3" name="Content Placeholder 2"/>
          <p:cNvSpPr>
            <a:spLocks noGrp="1"/>
          </p:cNvSpPr>
          <p:nvPr>
            <p:ph idx="1"/>
          </p:nvPr>
        </p:nvSpPr>
        <p:spPr/>
        <p:txBody>
          <a:bodyPr/>
          <a:lstStyle/>
          <a:p>
            <a:r>
              <a:t>Electricity is useful but must be used carefully. Never touch exposed wires, keep devices away from water, and avoid overloading outlets. Using electricity safely protects us from danger.</a:t>
            </a:r>
          </a:p>
        </p:txBody>
      </p:sp>
      <p:pic>
        <p:nvPicPr>
          <p:cNvPr id="6" name="Picture 5">
            <a:extLst>
              <a:ext uri="{FF2B5EF4-FFF2-40B4-BE49-F238E27FC236}">
                <a16:creationId xmlns:a16="http://schemas.microsoft.com/office/drawing/2014/main" id="{26270AF6-8EB1-89ED-33E2-C7720294A035}"/>
              </a:ext>
            </a:extLst>
          </p:cNvPr>
          <p:cNvPicPr>
            <a:picLocks noChangeAspect="1"/>
          </p:cNvPicPr>
          <p:nvPr/>
        </p:nvPicPr>
        <p:blipFill>
          <a:blip r:embed="rId2"/>
          <a:stretch>
            <a:fillRect/>
          </a:stretch>
        </p:blipFill>
        <p:spPr>
          <a:xfrm>
            <a:off x="3685489" y="3728378"/>
            <a:ext cx="3760197" cy="2854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1ACE-0244-3D82-F930-33C91956C5A1}"/>
              </a:ext>
            </a:extLst>
          </p:cNvPr>
          <p:cNvSpPr>
            <a:spLocks noGrp="1"/>
          </p:cNvSpPr>
          <p:nvPr>
            <p:ph type="title"/>
          </p:nvPr>
        </p:nvSpPr>
        <p:spPr/>
        <p:txBody>
          <a:bodyPr/>
          <a:lstStyle/>
          <a:p>
            <a:r>
              <a:rPr lang="en-US" dirty="0"/>
              <a:t>Some electric things:</a:t>
            </a:r>
          </a:p>
        </p:txBody>
      </p:sp>
      <p:pic>
        <p:nvPicPr>
          <p:cNvPr id="4" name="Content Placeholder 3">
            <a:extLst>
              <a:ext uri="{FF2B5EF4-FFF2-40B4-BE49-F238E27FC236}">
                <a16:creationId xmlns:a16="http://schemas.microsoft.com/office/drawing/2014/main" id="{336AFE02-82BC-A0BD-C76C-9F075E4AF8C3}"/>
              </a:ext>
            </a:extLst>
          </p:cNvPr>
          <p:cNvPicPr>
            <a:picLocks noGrp="1" noChangeAspect="1"/>
          </p:cNvPicPr>
          <p:nvPr>
            <p:ph idx="1"/>
          </p:nvPr>
        </p:nvPicPr>
        <p:blipFill>
          <a:blip r:embed="rId2"/>
          <a:stretch>
            <a:fillRect/>
          </a:stretch>
        </p:blipFill>
        <p:spPr>
          <a:xfrm>
            <a:off x="212164" y="1417638"/>
            <a:ext cx="8474635" cy="5440362"/>
          </a:xfrm>
          <a:prstGeom prst="rect">
            <a:avLst/>
          </a:prstGeom>
        </p:spPr>
      </p:pic>
    </p:spTree>
    <p:extLst>
      <p:ext uri="{BB962C8B-B14F-4D97-AF65-F5344CB8AC3E}">
        <p14:creationId xmlns:p14="http://schemas.microsoft.com/office/powerpoint/2010/main" val="51520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Office PowerPoint</Application>
  <PresentationFormat>On-screen Show (4:3)</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What is Electricity?</vt:lpstr>
      <vt:lpstr>How Electricity Works</vt:lpstr>
      <vt:lpstr>Uses of Electricity</vt:lpstr>
      <vt:lpstr>Why Electricity is Important</vt:lpstr>
      <vt:lpstr>Staying Safe with Electricity</vt:lpstr>
      <vt:lpstr>Some electric things: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Electricity?</dc:title>
  <dc:subject/>
  <dc:creator/>
  <cp:keywords/>
  <dc:description>generated using python-pptx</dc:description>
  <cp:lastModifiedBy>Ahmad Hijazi</cp:lastModifiedBy>
  <cp:revision>2</cp:revision>
  <dcterms:created xsi:type="dcterms:W3CDTF">2013-01-27T09:14:16Z</dcterms:created>
  <dcterms:modified xsi:type="dcterms:W3CDTF">2025-12-01T07:02:58Z</dcterms:modified>
  <cp:category/>
</cp:coreProperties>
</file>