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7257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620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21158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949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0101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8739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76769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23090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5919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1029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1837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2208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7423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3757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5786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9452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962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5F14-B660-4CFD-95CC-AFF1129F3FB2}" type="datetimeFigureOut">
              <a:rPr lang="ar-JO" smtClean="0"/>
              <a:t>12/06/1447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12F18-CCCD-42DD-9EAC-EEE891DCC13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05433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54C5-5D99-4D3A-21C3-0F8D36A5A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269" y="282914"/>
            <a:ext cx="9001462" cy="2387600"/>
          </a:xfrm>
        </p:spPr>
        <p:txBody>
          <a:bodyPr/>
          <a:lstStyle/>
          <a:p>
            <a:r>
              <a:rPr lang="ar-JO" dirty="0"/>
              <a:t>وسائل التكنولوجيا الحديثة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9E8E3B-C558-5CB8-D845-3BD7F5D808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2800" dirty="0"/>
              <a:t>الاستخدام غير الأمن للهواتف الخلوية وأثره المالي والشخصي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6E9CFB-722B-54AD-F7A5-0DC1111A8B4F}"/>
              </a:ext>
            </a:extLst>
          </p:cNvPr>
          <p:cNvSpPr txBox="1"/>
          <p:nvPr/>
        </p:nvSpPr>
        <p:spPr>
          <a:xfrm>
            <a:off x="4094813" y="4996190"/>
            <a:ext cx="40023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800" dirty="0"/>
              <a:t>رايه العبداللات – تاسع ( أ )</a:t>
            </a:r>
          </a:p>
        </p:txBody>
      </p:sp>
    </p:spTree>
    <p:extLst>
      <p:ext uri="{BB962C8B-B14F-4D97-AF65-F5344CB8AC3E}">
        <p14:creationId xmlns:p14="http://schemas.microsoft.com/office/powerpoint/2010/main" val="146750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DC148-0B28-02C2-5E41-C5E29EC846B4}"/>
              </a:ext>
            </a:extLst>
          </p:cNvPr>
          <p:cNvSpPr txBox="1"/>
          <p:nvPr/>
        </p:nvSpPr>
        <p:spPr>
          <a:xfrm>
            <a:off x="3924923" y="809469"/>
            <a:ext cx="43421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600" dirty="0"/>
              <a:t>مواضيع العرض التقديمي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59BB59-C21A-FC98-6B72-9AF817146C33}"/>
              </a:ext>
            </a:extLst>
          </p:cNvPr>
          <p:cNvSpPr txBox="1"/>
          <p:nvPr/>
        </p:nvSpPr>
        <p:spPr>
          <a:xfrm>
            <a:off x="384746" y="2428407"/>
            <a:ext cx="1142250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sz="3200" dirty="0"/>
              <a:t>مخاطر الاستخدام الغير الأمن للهاتف </a:t>
            </a:r>
          </a:p>
          <a:p>
            <a:pPr algn="r"/>
            <a:endParaRPr lang="ar-JO" sz="3200" dirty="0"/>
          </a:p>
          <a:p>
            <a:pPr algn="r"/>
            <a:r>
              <a:rPr lang="ar-JO" sz="3200" dirty="0"/>
              <a:t>نصائح مالية أمنة وتقنية تساعد الطلبة على استخدام الهواتف الخلوية بشكل أمن ومسؤول</a:t>
            </a:r>
          </a:p>
        </p:txBody>
      </p:sp>
    </p:spTree>
    <p:extLst>
      <p:ext uri="{BB962C8B-B14F-4D97-AF65-F5344CB8AC3E}">
        <p14:creationId xmlns:p14="http://schemas.microsoft.com/office/powerpoint/2010/main" val="124764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A69BFD-4DA5-FDF4-5CE5-F8096CC630C9}"/>
              </a:ext>
            </a:extLst>
          </p:cNvPr>
          <p:cNvSpPr txBox="1"/>
          <p:nvPr/>
        </p:nvSpPr>
        <p:spPr>
          <a:xfrm>
            <a:off x="1282908" y="1366897"/>
            <a:ext cx="96261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200" dirty="0"/>
              <a:t>الهاتف الخلوي أصبح جزءا أساسيا من حياتنا اليومية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/>
              <a:t>الاستخدام الغير أمن قد يسبب خسائر مالية ومشكلات اجتماعية وشخصية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57EB6E-5941-6266-C1C9-D54CAC254706}"/>
              </a:ext>
            </a:extLst>
          </p:cNvPr>
          <p:cNvSpPr txBox="1"/>
          <p:nvPr/>
        </p:nvSpPr>
        <p:spPr>
          <a:xfrm>
            <a:off x="3777521" y="3429000"/>
            <a:ext cx="7030387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sz="3200" dirty="0"/>
              <a:t>مخاطر الاستخدام الغير أمن للهاتف</a:t>
            </a:r>
          </a:p>
          <a:p>
            <a:pPr algn="r"/>
            <a:r>
              <a:rPr lang="ar-JO" sz="3200" dirty="0"/>
              <a:t>1- مخاطر مالية </a:t>
            </a:r>
          </a:p>
          <a:p>
            <a:pPr algn="r"/>
            <a:r>
              <a:rPr lang="ar-JO" sz="3200" dirty="0"/>
              <a:t>2- مخاطر اجتماعية وشخصية</a:t>
            </a:r>
          </a:p>
          <a:p>
            <a:pPr algn="r"/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160935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D95D58-9EDB-198F-F4EC-D8A5986AD17B}"/>
              </a:ext>
            </a:extLst>
          </p:cNvPr>
          <p:cNvSpPr txBox="1"/>
          <p:nvPr/>
        </p:nvSpPr>
        <p:spPr>
          <a:xfrm>
            <a:off x="4054839" y="794479"/>
            <a:ext cx="408232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400" dirty="0"/>
              <a:t>المخاطر المالية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00AE20-8EED-3FD9-3544-CCB325B1130E}"/>
              </a:ext>
            </a:extLst>
          </p:cNvPr>
          <p:cNvSpPr txBox="1"/>
          <p:nvPr/>
        </p:nvSpPr>
        <p:spPr>
          <a:xfrm>
            <a:off x="1289154" y="1563920"/>
            <a:ext cx="984853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sz="3200" dirty="0"/>
              <a:t>1- سرقة حسابات البطاقات البنكية</a:t>
            </a:r>
          </a:p>
          <a:p>
            <a:pPr algn="r"/>
            <a:r>
              <a:rPr lang="ar-JO" sz="3200" dirty="0"/>
              <a:t>2- الوقوع في فخ التطبيقات الاحتيالية التي تطلب الدفع أو الاشتراك تلقائيا</a:t>
            </a:r>
          </a:p>
          <a:p>
            <a:pPr algn="r"/>
            <a:r>
              <a:rPr lang="ar-JO" sz="3200" dirty="0"/>
              <a:t>3- خسارة المال بسبب الروابط المزيفة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34912-5807-E1E9-C05E-7B8F4D08DCC5}"/>
              </a:ext>
            </a:extLst>
          </p:cNvPr>
          <p:cNvSpPr txBox="1"/>
          <p:nvPr/>
        </p:nvSpPr>
        <p:spPr>
          <a:xfrm>
            <a:off x="3547671" y="3256690"/>
            <a:ext cx="50966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600" dirty="0"/>
              <a:t>المخاطر الاجتماعية والشخصية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A190C0-A634-2823-5EA6-FA4C93F23494}"/>
              </a:ext>
            </a:extLst>
          </p:cNvPr>
          <p:cNvSpPr txBox="1"/>
          <p:nvPr/>
        </p:nvSpPr>
        <p:spPr>
          <a:xfrm>
            <a:off x="1289154" y="4151719"/>
            <a:ext cx="9848538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sz="3200" dirty="0"/>
              <a:t>1- اختراق الصور والرسائل الشخصية</a:t>
            </a:r>
          </a:p>
          <a:p>
            <a:pPr algn="r"/>
            <a:r>
              <a:rPr lang="ar-JO" sz="3200" dirty="0"/>
              <a:t>2- الابتزاز أو التهديد الإلكتروني</a:t>
            </a:r>
          </a:p>
          <a:p>
            <a:pPr algn="r"/>
            <a:r>
              <a:rPr lang="ar-JO" sz="3200" dirty="0"/>
              <a:t>3- إضاعة الوقت وهذا يؤثر على الدراسة وفقدان التركيز</a:t>
            </a:r>
          </a:p>
          <a:p>
            <a:pPr algn="r"/>
            <a:r>
              <a:rPr lang="ar-JO" sz="3200" dirty="0"/>
              <a:t>4- التعرض للمحتوى الضار أو المجهول الذي يؤثر على المشاعر والسلوك</a:t>
            </a:r>
          </a:p>
        </p:txBody>
      </p:sp>
    </p:spTree>
    <p:extLst>
      <p:ext uri="{BB962C8B-B14F-4D97-AF65-F5344CB8AC3E}">
        <p14:creationId xmlns:p14="http://schemas.microsoft.com/office/powerpoint/2010/main" val="321898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3BE5FF-E944-E0BF-6AE6-7A229B701A81}"/>
              </a:ext>
            </a:extLst>
          </p:cNvPr>
          <p:cNvSpPr txBox="1"/>
          <p:nvPr/>
        </p:nvSpPr>
        <p:spPr>
          <a:xfrm>
            <a:off x="1396583" y="1109272"/>
            <a:ext cx="939883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600" dirty="0"/>
              <a:t>نصائح تقنية تساعد الطلبة على استخدام الهواتف بشكل أمن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64583D-9CDB-8C18-CB2E-F368ED45A4C6}"/>
              </a:ext>
            </a:extLst>
          </p:cNvPr>
          <p:cNvSpPr txBox="1"/>
          <p:nvPr/>
        </p:nvSpPr>
        <p:spPr>
          <a:xfrm>
            <a:off x="839450" y="2158584"/>
            <a:ext cx="995596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sz="3200" dirty="0"/>
              <a:t>1- استخدام كلمات مرور قوية ومختلفة</a:t>
            </a:r>
          </a:p>
          <a:p>
            <a:pPr algn="r"/>
            <a:r>
              <a:rPr lang="ar-JO" sz="3200" dirty="0"/>
              <a:t>2- تفعيل التحقق بخطوتين لجميع الحسابات</a:t>
            </a:r>
          </a:p>
          <a:p>
            <a:pPr algn="r"/>
            <a:r>
              <a:rPr lang="ar-JO" sz="3200" dirty="0"/>
              <a:t>3- تجنب فتح الروابط المجهولة</a:t>
            </a:r>
          </a:p>
          <a:p>
            <a:pPr algn="r"/>
            <a:r>
              <a:rPr lang="ar-JO" sz="3200" dirty="0"/>
              <a:t>4- عدم مشاركة المعلومات الشخصية أو المالية مع أي جهة غير موثوقة</a:t>
            </a:r>
          </a:p>
          <a:p>
            <a:pPr algn="r"/>
            <a:r>
              <a:rPr lang="ar-JO" sz="3200" dirty="0"/>
              <a:t>5- تحديث نظام الهاتف باستمرار</a:t>
            </a:r>
          </a:p>
          <a:p>
            <a:pPr algn="r"/>
            <a:r>
              <a:rPr lang="ar-JO" sz="3200" dirty="0"/>
              <a:t>6- عدم تثبيت أو تنزيل أي تطبيق غير معروف </a:t>
            </a:r>
          </a:p>
          <a:p>
            <a:pPr algn="r"/>
            <a:r>
              <a:rPr lang="ar-JO" sz="3200" dirty="0"/>
              <a:t>7- عدم الاتصال بشبكات واي </a:t>
            </a:r>
            <a:r>
              <a:rPr lang="ar-JO" sz="3200" dirty="0" err="1"/>
              <a:t>فاي</a:t>
            </a:r>
            <a:r>
              <a:rPr lang="ar-JO" sz="3200" dirty="0"/>
              <a:t> الغير معروفة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0D958-A905-610D-955F-F02C0C375009}"/>
              </a:ext>
            </a:extLst>
          </p:cNvPr>
          <p:cNvSpPr txBox="1"/>
          <p:nvPr/>
        </p:nvSpPr>
        <p:spPr>
          <a:xfrm>
            <a:off x="1162988" y="5839385"/>
            <a:ext cx="93088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2800" dirty="0">
                <a:highlight>
                  <a:srgbClr val="0000FF"/>
                </a:highlight>
              </a:rPr>
              <a:t>كوني حريصة وواعيه ومسؤولة أثناء استخدام الهاتف لأن الأمن مسؤولية فردية</a:t>
            </a:r>
          </a:p>
        </p:txBody>
      </p:sp>
    </p:spTree>
    <p:extLst>
      <p:ext uri="{BB962C8B-B14F-4D97-AF65-F5344CB8AC3E}">
        <p14:creationId xmlns:p14="http://schemas.microsoft.com/office/powerpoint/2010/main" val="124694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61</TotalTime>
  <Words>198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Bookman Old Style</vt:lpstr>
      <vt:lpstr>Rockwell</vt:lpstr>
      <vt:lpstr>Damask</vt:lpstr>
      <vt:lpstr>وسائل التكنولوجيا الحديثة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jafar Alabdallat</dc:creator>
  <cp:lastModifiedBy>jafar Alabdallat</cp:lastModifiedBy>
  <cp:revision>1</cp:revision>
  <dcterms:created xsi:type="dcterms:W3CDTF">2025-12-01T21:02:25Z</dcterms:created>
  <dcterms:modified xsi:type="dcterms:W3CDTF">2025-12-01T22:04:08Z</dcterms:modified>
</cp:coreProperties>
</file>