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2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4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4192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707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8822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52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06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1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9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9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408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11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059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12/2/25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5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3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65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5" y="4483290"/>
            <a:ext cx="5101209" cy="1329208"/>
          </a:xfrm>
        </p:spPr>
        <p:txBody>
          <a:bodyPr>
            <a:normAutofit/>
          </a:bodyPr>
          <a:lstStyle/>
          <a:p>
            <a:r>
              <a:rPr lang="ar-SA" dirty="0"/>
              <a:t>إعداد الطالب : قيس الجندي </a:t>
            </a:r>
            <a:endParaRPr lang="ar-AE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BE72B95-4C7D-D355-A4EC-3B9C4B731C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3000" dirty="0"/>
              <a:t>مقامات الصحابة في الأردن </a:t>
            </a:r>
            <a:endParaRPr lang="en-JO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مقام ميسرة بن مسروق العبسي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قرب السلط – البلقاء</a:t>
            </a:r>
          </a:p>
          <a:p>
            <a:pPr marL="228600" lvl="1" indent="0" algn="r" rtl="1">
              <a:buNone/>
            </a:pPr>
            <a:r>
              <a:rPr dirty="0"/>
              <a:t>الوصف: من قادة الفتوحات، شارك في معارك الشام ودفن في هذه المنطقة.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مقام </a:t>
            </a:r>
            <a:r>
              <a:rPr lang="ar-SA" dirty="0"/>
              <a:t>فروة</a:t>
            </a:r>
            <a:r>
              <a:rPr lang="ar-AE" dirty="0"/>
              <a:t> </a:t>
            </a:r>
            <a:r>
              <a:rPr dirty="0"/>
              <a:t>بن عمرو الجذامي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</a:t>
            </a:r>
            <a:r>
              <a:rPr lang="ar-SA" dirty="0"/>
              <a:t> </a:t>
            </a:r>
            <a:r>
              <a:rPr dirty="0"/>
              <a:t>: </a:t>
            </a:r>
            <a:r>
              <a:rPr lang="ar-SA" dirty="0"/>
              <a:t> </a:t>
            </a:r>
            <a:r>
              <a:rPr dirty="0"/>
              <a:t>الطفيلة </a:t>
            </a:r>
            <a:r>
              <a:rPr lang="ar-SA" dirty="0"/>
              <a:t> </a:t>
            </a:r>
            <a:r>
              <a:rPr dirty="0"/>
              <a:t>– </a:t>
            </a:r>
            <a:r>
              <a:rPr lang="ar-SA" dirty="0"/>
              <a:t> </a:t>
            </a:r>
            <a:r>
              <a:rPr dirty="0"/>
              <a:t>الحسا</a:t>
            </a:r>
          </a:p>
          <a:p>
            <a:pPr marL="228600" lvl="1" indent="0" algn="r" rtl="1">
              <a:buNone/>
            </a:pPr>
            <a:r>
              <a:rPr dirty="0"/>
              <a:t>الوصف: والي الرومان على معان، أسلم سراً واستشهد بعد رفضه ترك الإسلام.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/>
              <a:t>مقام زيد بن حارثة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المزار الجنوبي – الكرك</a:t>
            </a:r>
            <a:endParaRPr lang="ar-SA" dirty="0"/>
          </a:p>
          <a:p>
            <a:pPr marL="0" indent="0" algn="r" rtl="1">
              <a:buNone/>
            </a:pPr>
            <a:r>
              <a:rPr dirty="0">
                <a:solidFill>
                  <a:schemeClr val="tx1"/>
                </a:solidFill>
              </a:rPr>
              <a:t>الوصف</a:t>
            </a:r>
            <a:r>
              <a:rPr dirty="0"/>
              <a:t>: قائد جيش مؤتة الأول وأحد أحبّ الناس إلى الرسول ﷺ. استشهد في معركة مؤتة ودُفن في موقع المقام الحالي.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t>مقام جعفر بن أبي طالب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المزار الجنوبي – الكرك</a:t>
            </a:r>
          </a:p>
          <a:p>
            <a:pPr marL="228600" lvl="1" indent="0" algn="r" rtl="1">
              <a:buNone/>
            </a:pPr>
            <a:r>
              <a:rPr dirty="0"/>
              <a:t>الوصف: أحد القادة الثلاثة في معركة مؤتة، لُقّب بجعفر الطيار بعد أن قُطعت يداه وهو يحمل الراية.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مقام عبدالله بن رواحة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المزار الجنوبي – الكرك</a:t>
            </a:r>
          </a:p>
          <a:p>
            <a:pPr marL="457200" lvl="1" indent="0" algn="r" rtl="1">
              <a:buNone/>
            </a:pPr>
            <a:r>
              <a:rPr dirty="0"/>
              <a:t>الوصف: القائد الثالث في مؤتة، شاعر خطيب، استشهد بعد زيد وجعفر في نفس المعركة.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مقام أبو عبيدة عامر بن الجراح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غور الأردن – دير علا</a:t>
            </a:r>
          </a:p>
          <a:p>
            <a:pPr marL="228600" lvl="1" indent="0" algn="r" rtl="1">
              <a:buNone/>
            </a:pPr>
            <a:r>
              <a:rPr dirty="0"/>
              <a:t>الوصف: أمين الأمة، وأحد العشرة المبشرين بالجنة، قاد جيوش الفتح وتوفي بطاعون عمواس.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مقام معاذ بن جبل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الأغوار الشمالية – الشونة الشمالية</a:t>
            </a:r>
          </a:p>
          <a:p>
            <a:pPr marL="228600" lvl="1" indent="0" algn="r" rtl="1">
              <a:buNone/>
            </a:pPr>
            <a:r>
              <a:rPr dirty="0"/>
              <a:t>الوصف: من كبار علماء الصحابة، بعثه النبي لتعليم أهل اليمن، وتوفي في طاعون عمواس أيضاً.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t>مقام شرحبيل بن حسنة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وادي الريان / المشارع</a:t>
            </a:r>
          </a:p>
          <a:p>
            <a:pPr marL="228600" lvl="1" indent="0" algn="r" rtl="1">
              <a:buNone/>
            </a:pPr>
            <a:r>
              <a:rPr dirty="0"/>
              <a:t>الوصف: قائد بارز في فتح بلاد الشام، تولى إمارة الأردن في عهد عمر بن الخطاب رضي الله عنه.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t>مقام ضرار بن الأزور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قرب دير علا – الأغوار الوسطى</a:t>
            </a:r>
          </a:p>
          <a:p>
            <a:pPr marL="228600" lvl="1" indent="0" algn="r" rtl="1">
              <a:buNone/>
            </a:pPr>
            <a:r>
              <a:rPr dirty="0"/>
              <a:t>الوصف: مقاتل شجاع من فرسان العرب، له مواقف مشهورة في حروب الردة والفتوحات.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t>مقام الحارث بن عمير الأزدي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الموقع: الطفيلة – بصيرا</a:t>
            </a:r>
          </a:p>
          <a:p>
            <a:pPr marL="228600" lvl="1" indent="0" algn="r" rtl="1">
              <a:buNone/>
            </a:pPr>
            <a:r>
              <a:rPr dirty="0"/>
              <a:t>الوصف: رسول رسول الله ﷺ إلى ملك بصرى، وهو السفير الوحيد الذي قُتل في عهد النبي.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Facet</vt:lpstr>
      <vt:lpstr>مقامات الصحابة في الأردن </vt:lpstr>
      <vt:lpstr>مقام زيد بن حارثة</vt:lpstr>
      <vt:lpstr>مقام جعفر بن أبي طالب</vt:lpstr>
      <vt:lpstr>مقام عبدالله بن رواحة</vt:lpstr>
      <vt:lpstr>مقام أبو عبيدة عامر بن الجراح</vt:lpstr>
      <vt:lpstr>مقام معاذ بن جبل</vt:lpstr>
      <vt:lpstr>مقام شرحبيل بن حسنة</vt:lpstr>
      <vt:lpstr>مقام ضرار بن الأزور</vt:lpstr>
      <vt:lpstr>مقام الحارث بن عمير الأزدي</vt:lpstr>
      <vt:lpstr>مقام ميسرة بن مسروق العبسي</vt:lpstr>
      <vt:lpstr>مقام فروة بن عمرو الجذامي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مقامات الصحابة في الأردن </dc:title>
  <dc:subject/>
  <dc:creator/>
  <cp:keywords/>
  <dc:description>generated using python-pptx</dc:description>
  <cp:lastModifiedBy>qais aljunaidi</cp:lastModifiedBy>
  <cp:revision>3</cp:revision>
  <dcterms:created xsi:type="dcterms:W3CDTF">2013-01-27T09:14:16Z</dcterms:created>
  <dcterms:modified xsi:type="dcterms:W3CDTF">2025-12-02T16:23:40Z</dcterms:modified>
  <cp:category/>
</cp:coreProperties>
</file>