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CAE1"/>
    <a:srgbClr val="B5D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1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B2E31-8E35-1276-712F-820B7E4C2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01CFB04-7F67-CCAB-DD6B-6E9283F6F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F3D0C1-FD8D-EA1C-3069-0B7CEE692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87D3F2-EA78-9058-670B-68FB5FBA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7A7735-47F1-79E1-2CFE-FD17BF25F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4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BC77FE-0D77-B474-C4D8-C3C1B0956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248E218-73D0-200B-7AD5-45B7C8A7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C878A5-0C67-5E24-459D-24F7BF86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976CAB-7A95-7A9E-868E-B16A98A25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E007D4-C258-6822-3EC4-1C9D1CA3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1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CC12BE3-C826-B054-F9C8-211928312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8AF1BF9-B400-148E-A476-863BDAE6F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2AB085-E5CD-D24A-1266-3BF783733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8F238D-8ED7-2040-5B17-8BE310DF7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E32F7E-E9C9-52F7-E3CA-887D726E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7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F6C137-4398-A76D-6BC4-623C71DC1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0C2F47B-8C6C-A86B-B626-FFD759E35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FA5476-83D2-5979-FE9C-28FCA301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36989C-830E-3706-7031-EF48A89E5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4B40BE-B3F8-553B-1CC8-D060FE31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9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473E53-D5A7-AF64-8BF6-5EBB1F6B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E307F78-206C-51D9-1F93-ED88DAD51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45110E-A382-4E15-2A3E-06594AA5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70E5D3-5D7B-25EE-698C-DE02C5D6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9378B9-FB5F-D791-4199-E1073212C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9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D75D5F-41C2-CFC5-3573-23FC8B25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D5A294-5EFF-006E-31AF-26BC0206B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0E262C3-F4E5-950D-36DE-DC7F65059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A7A7C-EB1B-4919-C898-888E43B5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69CEBF-D823-A81F-CE62-D0BFBE96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1A53316-7478-E946-474E-C8BA20F8E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52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07EE39-7CDA-6222-3ED8-DF4A22598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0A9BCD-BFC0-3D64-FD8E-67B6CED2B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FBAC3A-F78C-4013-1A5D-59190A7EA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1149A06-E8F5-F152-41C1-FE5915B13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D11632E-01CD-4985-31A2-16F2AA7F90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02AC2D6-6ECF-8E76-264E-125024D12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E0260C5-9F3B-E944-128D-F6B49513A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5CDF7E1-EF7B-D956-87CA-38763D5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08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5F61DB-EE08-AD87-621B-378CC9EE0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810A105-2F26-B4AF-C6C0-E44D0729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6DA7CB3-E643-04D3-E8DC-283B8A690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415F0F8-0BD6-4DA7-FF3B-7A281FCD9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3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05514C7-B07D-9491-5C4D-56CE920A4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3F26986-AD63-6A1A-EE9A-30F5D807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199608-431A-84B7-0C53-7E70B887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4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641F4B-6DB3-29A6-6B29-84519029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C85FF2-BF68-7B25-5B20-B633CF084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DEEBFDC-77F9-554A-143B-613A1A98C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2D5F20-2053-83FB-6D77-2F015F619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2C121B-707C-20D9-30AA-DB8CF1D22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FD834C-E897-DA0F-4E26-80427E63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6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FBC075-4136-82FF-DF1B-A3CED7F2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C5F1458-A358-89B4-A850-F8D940C06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39B0140-1DF6-2E1D-0E7A-9FD588B3A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55816CE-88D0-3EC0-0124-CB53E0D7D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37A700-E8A4-0DA9-ED91-72A026CD5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D36558-B78B-981D-FA1B-ADC8DEB4B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2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7E58258-8815-10AA-F07F-F779A7E62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A71F3E-A283-ECAC-64B6-891013A48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79DF52-FBF1-7F47-DD43-8336F73E26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F5B29D-5680-9A51-CF3B-88F6E034A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4AAD06-1634-E288-C677-E40F93F27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6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1860"/>
            <a:ext cx="8229600" cy="1143000"/>
          </a:xfrm>
        </p:spPr>
        <p:txBody>
          <a:bodyPr>
            <a:noAutofit/>
          </a:bodyPr>
          <a:lstStyle/>
          <a:p>
            <a:pPr algn="ctr">
              <a:defRPr sz="4400"/>
            </a:pPr>
            <a:r>
              <a:rPr lang="ar-DZ" sz="7200" dirty="0"/>
              <a:t>الحركة في بعدين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384" y="4014216"/>
            <a:ext cx="8229600" cy="4525963"/>
          </a:xfrm>
        </p:spPr>
        <p:txBody>
          <a:bodyPr>
            <a:normAutofit/>
          </a:bodyPr>
          <a:lstStyle/>
          <a:p>
            <a:pPr marL="0" indent="0" algn="r" rtl="1">
              <a:buNone/>
              <a:defRPr sz="2600"/>
            </a:pPr>
            <a:r>
              <a:rPr lang="ar-JO" dirty="0"/>
              <a:t>اسم الطالب : ريان فادي الجعبري</a:t>
            </a:r>
          </a:p>
          <a:p>
            <a:pPr marL="0" indent="0" algn="r" rtl="1">
              <a:buNone/>
              <a:defRPr sz="2600"/>
            </a:pPr>
            <a:r>
              <a:rPr lang="ar-JO" dirty="0"/>
              <a:t>الصف : العاشر(ب)</a:t>
            </a:r>
          </a:p>
          <a:p>
            <a:pPr marL="0" indent="0" algn="r" rtl="1">
              <a:buNone/>
              <a:defRPr sz="2600"/>
            </a:pPr>
            <a:r>
              <a:rPr lang="ar-JO" dirty="0"/>
              <a:t>المادة : الفيزياء</a:t>
            </a:r>
          </a:p>
          <a:p>
            <a:pPr marL="0" indent="0" algn="r" rtl="1">
              <a:buNone/>
              <a:defRPr sz="2600"/>
            </a:pPr>
            <a:r>
              <a:rPr lang="ar-JO" dirty="0"/>
              <a:t>معلم المادة : </a:t>
            </a:r>
            <a:r>
              <a:rPr lang="ar-JO" dirty="0" err="1"/>
              <a:t>أ.طارق</a:t>
            </a:r>
            <a:r>
              <a:rPr lang="ar-JO" dirty="0"/>
              <a:t> العياصرة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4400"/>
            </a:pPr>
            <a:r>
              <a:rPr sz="6000" dirty="0" err="1"/>
              <a:t>تطبيقات</a:t>
            </a:r>
            <a:r>
              <a:rPr sz="6000" dirty="0"/>
              <a:t> </a:t>
            </a:r>
            <a:r>
              <a:rPr sz="6000" dirty="0" err="1"/>
              <a:t>على</a:t>
            </a:r>
            <a:r>
              <a:rPr sz="6000" dirty="0"/>
              <a:t> </a:t>
            </a:r>
            <a:r>
              <a:rPr sz="6000" dirty="0" err="1"/>
              <a:t>الحركة</a:t>
            </a:r>
            <a:r>
              <a:rPr sz="6000" dirty="0"/>
              <a:t> </a:t>
            </a:r>
            <a:r>
              <a:rPr sz="6000" dirty="0" err="1"/>
              <a:t>في</a:t>
            </a:r>
            <a:r>
              <a:rPr sz="6000" dirty="0"/>
              <a:t> </a:t>
            </a:r>
            <a:r>
              <a:rPr sz="6000" dirty="0" err="1"/>
              <a:t>بعدين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8784"/>
            <a:ext cx="7886700" cy="4351338"/>
          </a:xfrm>
        </p:spPr>
        <p:txBody>
          <a:bodyPr>
            <a:normAutofit/>
          </a:bodyPr>
          <a:lstStyle/>
          <a:p>
            <a:endParaRPr sz="3600" dirty="0"/>
          </a:p>
          <a:p>
            <a:pPr>
              <a:defRPr sz="2600"/>
            </a:pPr>
            <a:r>
              <a:rPr sz="3600" dirty="0" err="1"/>
              <a:t>تظهر</a:t>
            </a:r>
            <a:r>
              <a:rPr sz="3600" dirty="0"/>
              <a:t> </a:t>
            </a:r>
            <a:r>
              <a:rPr sz="3600" dirty="0" err="1"/>
              <a:t>تطبيقات</a:t>
            </a:r>
            <a:r>
              <a:rPr sz="3600" dirty="0"/>
              <a:t> </a:t>
            </a:r>
            <a:r>
              <a:rPr sz="3600" dirty="0" err="1"/>
              <a:t>الحركة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بعدين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مجالات</a:t>
            </a:r>
            <a:r>
              <a:rPr sz="3600" dirty="0"/>
              <a:t> </a:t>
            </a:r>
            <a:r>
              <a:rPr sz="3600" dirty="0" err="1"/>
              <a:t>عديدة</a:t>
            </a:r>
            <a:r>
              <a:rPr sz="3600" dirty="0"/>
              <a:t>: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الرياضة</a:t>
            </a:r>
            <a:r>
              <a:rPr sz="3600" dirty="0"/>
              <a:t>: </a:t>
            </a:r>
            <a:r>
              <a:rPr lang="ar-JO" sz="3600" dirty="0"/>
              <a:t> </a:t>
            </a:r>
            <a:r>
              <a:rPr sz="3600" dirty="0" err="1"/>
              <a:t>مثل</a:t>
            </a:r>
            <a:r>
              <a:rPr sz="3600" dirty="0"/>
              <a:t> </a:t>
            </a:r>
            <a:r>
              <a:rPr sz="3600" dirty="0" err="1"/>
              <a:t>رميات</a:t>
            </a:r>
            <a:r>
              <a:rPr sz="3600" dirty="0"/>
              <a:t> </a:t>
            </a:r>
            <a:r>
              <a:rPr sz="3600" dirty="0" err="1"/>
              <a:t>كرة</a:t>
            </a:r>
            <a:r>
              <a:rPr sz="3600" dirty="0"/>
              <a:t> </a:t>
            </a:r>
            <a:r>
              <a:rPr sz="3600" dirty="0" err="1"/>
              <a:t>السلة</a:t>
            </a:r>
            <a:r>
              <a:rPr sz="3600" dirty="0"/>
              <a:t> </a:t>
            </a:r>
            <a:r>
              <a:rPr sz="3600" dirty="0" err="1"/>
              <a:t>وكرة</a:t>
            </a:r>
            <a:r>
              <a:rPr sz="3600" dirty="0"/>
              <a:t> </a:t>
            </a:r>
            <a:r>
              <a:rPr sz="3600" dirty="0" err="1"/>
              <a:t>القدم</a:t>
            </a:r>
            <a:r>
              <a:rPr sz="3600" dirty="0"/>
              <a:t>.</a:t>
            </a:r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الهندسة</a:t>
            </a:r>
            <a:r>
              <a:rPr sz="3600" dirty="0"/>
              <a:t>: </a:t>
            </a:r>
            <a:r>
              <a:rPr lang="ar-JO" sz="3600" dirty="0"/>
              <a:t> </a:t>
            </a:r>
            <a:r>
              <a:rPr sz="3600" dirty="0" err="1"/>
              <a:t>تصميم</a:t>
            </a:r>
            <a:r>
              <a:rPr sz="3600" dirty="0"/>
              <a:t> </a:t>
            </a:r>
            <a:r>
              <a:rPr sz="3600" dirty="0" err="1"/>
              <a:t>الجسور</a:t>
            </a:r>
            <a:r>
              <a:rPr sz="3600" dirty="0"/>
              <a:t> </a:t>
            </a:r>
            <a:r>
              <a:rPr sz="3600" dirty="0" err="1"/>
              <a:t>والمنحنيات</a:t>
            </a:r>
            <a:r>
              <a:rPr sz="3600" dirty="0"/>
              <a:t>.</a:t>
            </a:r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العلوم</a:t>
            </a:r>
            <a:r>
              <a:rPr sz="3600" dirty="0"/>
              <a:t> </a:t>
            </a:r>
            <a:r>
              <a:rPr sz="3600" dirty="0" err="1"/>
              <a:t>العسكرية</a:t>
            </a:r>
            <a:r>
              <a:rPr lang="ar-JO" sz="3600" dirty="0"/>
              <a:t> :</a:t>
            </a:r>
            <a:r>
              <a:rPr sz="3600" dirty="0"/>
              <a:t> </a:t>
            </a:r>
            <a:r>
              <a:rPr sz="3600" dirty="0" err="1"/>
              <a:t>دراسة</a:t>
            </a:r>
            <a:r>
              <a:rPr sz="3600" dirty="0"/>
              <a:t> </a:t>
            </a:r>
            <a:r>
              <a:rPr sz="3600" dirty="0" err="1"/>
              <a:t>مسارات</a:t>
            </a:r>
            <a:r>
              <a:rPr sz="3600" dirty="0"/>
              <a:t> </a:t>
            </a:r>
            <a:r>
              <a:rPr sz="3600" dirty="0" err="1"/>
              <a:t>القذائف</a:t>
            </a:r>
            <a:r>
              <a:rPr sz="3600" dirty="0"/>
              <a:t>.</a:t>
            </a:r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الملاحة</a:t>
            </a:r>
            <a:r>
              <a:rPr sz="3600" dirty="0"/>
              <a:t> </a:t>
            </a:r>
            <a:r>
              <a:rPr sz="3600" dirty="0" err="1"/>
              <a:t>وتوجيه</a:t>
            </a:r>
            <a:r>
              <a:rPr sz="3600" dirty="0"/>
              <a:t> </a:t>
            </a:r>
            <a:r>
              <a:rPr sz="3600" dirty="0" err="1"/>
              <a:t>الطائرات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089790-F4B6-46A7-BB28-7B74A9A9E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صورة 2" descr="صورة تحتوي على نص, لقطة شاشة, التصميم, ال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9A08BA8-006B-3028-867E-D3F07ACA4C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65" r="9057"/>
          <a:stretch>
            <a:fillRect/>
          </a:stretch>
        </p:blipFill>
        <p:spPr>
          <a:xfrm>
            <a:off x="20" y="1"/>
            <a:ext cx="9143979" cy="606829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DE3F54D-33BC-4382-A2AB-5E002F0F1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5029199"/>
            <a:ext cx="9171095" cy="1828800"/>
            <a:chOff x="-305" y="2987478"/>
            <a:chExt cx="12188952" cy="18288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798451A-4EC8-4869-8DFB-BCE4E00BE5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2987478"/>
              <a:ext cx="12188952" cy="1099712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0ECD12F-47FF-48FE-A827-069775A8A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99381"/>
              <a:ext cx="12188952" cy="902694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928757-970C-4B99-9F9C-0C07E4A94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01488"/>
              <a:ext cx="12188952" cy="641669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 useBgFill="1">
          <p:nvSpPr>
            <p:cNvPr id="14" name="Freeform: Shape 13">
              <a:extLst>
                <a:ext uri="{FF2B5EF4-FFF2-40B4-BE49-F238E27FC236}">
                  <a16:creationId xmlns:a16="http://schemas.microsoft.com/office/drawing/2014/main" id="{1213505B-6136-49EC-951C-1FDA2A6C5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14750"/>
              <a:ext cx="12188952" cy="1201528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5612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E8C3E9-2F0C-B887-0C36-3465E9133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882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ar-JO" sz="6600" dirty="0"/>
              <a:t>مقدمة</a:t>
            </a:r>
            <a:endParaRPr lang="en-US" sz="66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771B21-535C-01AE-0A1B-26CDC9A02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27483"/>
            <a:ext cx="7886700" cy="4351338"/>
          </a:xfrm>
        </p:spPr>
        <p:txBody>
          <a:bodyPr>
            <a:noAutofit/>
          </a:bodyPr>
          <a:lstStyle/>
          <a:p>
            <a:pPr algn="r" rtl="1"/>
            <a:endParaRPr lang="ar-DZ" sz="3600" dirty="0"/>
          </a:p>
          <a:p>
            <a:pPr algn="r" rtl="1">
              <a:defRPr sz="2600"/>
            </a:pPr>
            <a:r>
              <a:rPr lang="ar-JO" sz="3600" dirty="0"/>
              <a:t> </a:t>
            </a:r>
            <a:r>
              <a:rPr lang="ar-DZ" sz="3600" dirty="0"/>
              <a:t>تشير الحركة في بعدين إلى حركة جسم في مستوى يشمل بعدين: أفقي وعمودي.</a:t>
            </a:r>
            <a:endParaRPr lang="ar-JO" sz="3600" dirty="0"/>
          </a:p>
          <a:p>
            <a:pPr algn="r" rtl="1">
              <a:defRPr sz="2600"/>
            </a:pPr>
            <a:endParaRPr lang="ar-DZ" sz="3600" dirty="0"/>
          </a:p>
          <a:p>
            <a:pPr algn="r" rtl="1">
              <a:defRPr sz="2600"/>
            </a:pPr>
            <a:r>
              <a:rPr lang="ar-JO" sz="3600" dirty="0"/>
              <a:t> </a:t>
            </a:r>
            <a:r>
              <a:rPr lang="ar-DZ" sz="3600" dirty="0"/>
              <a:t>وتحتاج هذه الحركة إلى تتبع موقع الجسم باستخدام الإحداثيات.</a:t>
            </a:r>
            <a:endParaRPr lang="ar-JO" sz="3600" dirty="0"/>
          </a:p>
          <a:p>
            <a:pPr algn="r" rtl="1">
              <a:defRPr sz="2600"/>
            </a:pPr>
            <a:endParaRPr lang="ar-DZ" sz="3600" dirty="0"/>
          </a:p>
          <a:p>
            <a:pPr algn="r" rtl="1">
              <a:defRPr sz="2600"/>
            </a:pPr>
            <a:r>
              <a:rPr lang="ar-JO" sz="3600" dirty="0"/>
              <a:t> </a:t>
            </a:r>
            <a:r>
              <a:rPr lang="ar-DZ" sz="3600" dirty="0"/>
              <a:t>تُستخدم في تحليل الحركات الرياضية والهندسية والطبيعية.</a:t>
            </a:r>
          </a:p>
          <a:p>
            <a:pPr algn="r" rt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530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4400"/>
            </a:pPr>
            <a:r>
              <a:rPr sz="6000" dirty="0" err="1"/>
              <a:t>ما</a:t>
            </a:r>
            <a:r>
              <a:rPr sz="6000" dirty="0"/>
              <a:t> </a:t>
            </a:r>
            <a:r>
              <a:rPr sz="6000" dirty="0" err="1"/>
              <a:t>هي</a:t>
            </a:r>
            <a:r>
              <a:rPr sz="6000" dirty="0"/>
              <a:t> </a:t>
            </a:r>
            <a:r>
              <a:rPr sz="6000" dirty="0" err="1"/>
              <a:t>الحركة</a:t>
            </a:r>
            <a:r>
              <a:rPr sz="6000" dirty="0"/>
              <a:t> </a:t>
            </a:r>
            <a:r>
              <a:rPr sz="6000" dirty="0" err="1"/>
              <a:t>في</a:t>
            </a:r>
            <a:r>
              <a:rPr sz="6000" dirty="0"/>
              <a:t> </a:t>
            </a:r>
            <a:r>
              <a:rPr sz="6000" dirty="0" err="1"/>
              <a:t>بعدين</a:t>
            </a:r>
            <a:r>
              <a:rPr sz="6000"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هي</a:t>
            </a:r>
            <a:r>
              <a:rPr sz="3600" dirty="0"/>
              <a:t> </a:t>
            </a:r>
            <a:r>
              <a:rPr sz="3600" dirty="0" err="1"/>
              <a:t>حركة</a:t>
            </a:r>
            <a:r>
              <a:rPr sz="3600" dirty="0"/>
              <a:t> </a:t>
            </a:r>
            <a:r>
              <a:rPr sz="3600" dirty="0" err="1"/>
              <a:t>الجسم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مستويين</a:t>
            </a:r>
            <a:r>
              <a:rPr sz="3600" dirty="0"/>
              <a:t> </a:t>
            </a:r>
            <a:r>
              <a:rPr sz="3600" dirty="0" err="1"/>
              <a:t>بدلاً</a:t>
            </a:r>
            <a:r>
              <a:rPr sz="3600" dirty="0"/>
              <a:t> </a:t>
            </a:r>
            <a:r>
              <a:rPr sz="3600" dirty="0" err="1"/>
              <a:t>من</a:t>
            </a:r>
            <a:r>
              <a:rPr sz="3600" dirty="0"/>
              <a:t> </a:t>
            </a:r>
            <a:r>
              <a:rPr sz="3600" dirty="0" err="1"/>
              <a:t>خط</a:t>
            </a:r>
            <a:r>
              <a:rPr sz="3600" dirty="0"/>
              <a:t> </a:t>
            </a:r>
            <a:r>
              <a:rPr sz="3600" dirty="0" err="1"/>
              <a:t>مستقيم</a:t>
            </a:r>
            <a:r>
              <a:rPr sz="3600" dirty="0"/>
              <a:t>.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ويتم</a:t>
            </a:r>
            <a:r>
              <a:rPr sz="3600" dirty="0"/>
              <a:t> </a:t>
            </a:r>
            <a:r>
              <a:rPr sz="3600" dirty="0" err="1"/>
              <a:t>تحديد</a:t>
            </a:r>
            <a:r>
              <a:rPr sz="3600" dirty="0"/>
              <a:t> </a:t>
            </a:r>
            <a:r>
              <a:rPr sz="3600" dirty="0" err="1"/>
              <a:t>موقع</a:t>
            </a:r>
            <a:r>
              <a:rPr sz="3600" dirty="0"/>
              <a:t> </a:t>
            </a:r>
            <a:r>
              <a:rPr sz="3600" dirty="0" err="1"/>
              <a:t>الجسم</a:t>
            </a:r>
            <a:r>
              <a:rPr sz="3600" dirty="0"/>
              <a:t> </a:t>
            </a:r>
            <a:r>
              <a:rPr sz="3600" dirty="0" err="1"/>
              <a:t>باستخدام</a:t>
            </a:r>
            <a:r>
              <a:rPr sz="3600" dirty="0"/>
              <a:t> </a:t>
            </a:r>
            <a:r>
              <a:rPr sz="3600" dirty="0" err="1"/>
              <a:t>محورين</a:t>
            </a:r>
            <a:r>
              <a:rPr lang="ar-JO" sz="3600" dirty="0"/>
              <a:t>: </a:t>
            </a:r>
            <a:r>
              <a:rPr sz="3600" dirty="0" err="1"/>
              <a:t>السيني</a:t>
            </a:r>
            <a:r>
              <a:rPr lang="ar-JO" sz="3600" dirty="0"/>
              <a:t> (</a:t>
            </a:r>
            <a:r>
              <a:rPr sz="3600" dirty="0" err="1"/>
              <a:t>أفق</a:t>
            </a:r>
            <a:r>
              <a:rPr lang="ar-JO" sz="3600" dirty="0"/>
              <a:t>ي)</a:t>
            </a:r>
            <a:r>
              <a:rPr sz="3600" dirty="0"/>
              <a:t> </a:t>
            </a:r>
            <a:r>
              <a:rPr sz="3600" dirty="0" err="1"/>
              <a:t>والصادي</a:t>
            </a:r>
            <a:r>
              <a:rPr sz="3600" dirty="0"/>
              <a:t> </a:t>
            </a:r>
            <a:r>
              <a:rPr lang="ar-JO" sz="3600" dirty="0"/>
              <a:t>(</a:t>
            </a:r>
            <a:r>
              <a:rPr sz="3600" dirty="0" err="1"/>
              <a:t>عمودي</a:t>
            </a:r>
            <a:r>
              <a:rPr lang="ar-JO" sz="3600" dirty="0"/>
              <a:t>).</a:t>
            </a:r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تتطلب</a:t>
            </a:r>
            <a:r>
              <a:rPr sz="3600" dirty="0"/>
              <a:t> </a:t>
            </a:r>
            <a:r>
              <a:rPr sz="3600" dirty="0" err="1"/>
              <a:t>دراسة</a:t>
            </a:r>
            <a:r>
              <a:rPr sz="3600" dirty="0"/>
              <a:t> </a:t>
            </a:r>
            <a:r>
              <a:rPr sz="3600" dirty="0" err="1"/>
              <a:t>المتجهات</a:t>
            </a:r>
            <a:r>
              <a:rPr sz="3600" dirty="0"/>
              <a:t> </a:t>
            </a:r>
            <a:r>
              <a:rPr sz="3600" dirty="0" err="1"/>
              <a:t>لفهم</a:t>
            </a:r>
            <a:r>
              <a:rPr sz="3600" dirty="0"/>
              <a:t> </a:t>
            </a:r>
            <a:r>
              <a:rPr sz="3600" dirty="0" err="1"/>
              <a:t>الحركة</a:t>
            </a:r>
            <a:r>
              <a:rPr sz="3600" dirty="0"/>
              <a:t> </a:t>
            </a:r>
            <a:r>
              <a:rPr sz="3600" dirty="0" err="1"/>
              <a:t>بدقة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4400"/>
            </a:pPr>
            <a:r>
              <a:rPr sz="6000" dirty="0" err="1"/>
              <a:t>أمثلة</a:t>
            </a:r>
            <a:r>
              <a:rPr sz="6000" dirty="0"/>
              <a:t> </a:t>
            </a:r>
            <a:r>
              <a:rPr sz="6000" dirty="0" err="1"/>
              <a:t>على</a:t>
            </a:r>
            <a:r>
              <a:rPr sz="6000" dirty="0"/>
              <a:t> </a:t>
            </a:r>
            <a:r>
              <a:rPr sz="6000" dirty="0" err="1"/>
              <a:t>الحركة</a:t>
            </a:r>
            <a:r>
              <a:rPr sz="6000" dirty="0"/>
              <a:t> </a:t>
            </a:r>
            <a:r>
              <a:rPr sz="6000" dirty="0" err="1"/>
              <a:t>في</a:t>
            </a:r>
            <a:r>
              <a:rPr sz="6000" dirty="0"/>
              <a:t> </a:t>
            </a:r>
            <a:r>
              <a:rPr sz="6000" dirty="0" err="1"/>
              <a:t>بعدين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4000" dirty="0"/>
          </a:p>
          <a:p>
            <a:pPr>
              <a:defRPr sz="2600"/>
            </a:pPr>
            <a:r>
              <a:rPr lang="ar-JO" sz="4000" dirty="0"/>
              <a:t> </a:t>
            </a:r>
            <a:r>
              <a:rPr sz="4000" dirty="0" err="1"/>
              <a:t>من</a:t>
            </a:r>
            <a:r>
              <a:rPr sz="4000" dirty="0"/>
              <a:t> </a:t>
            </a:r>
            <a:r>
              <a:rPr sz="4000" dirty="0" err="1"/>
              <a:t>الأمثلة</a:t>
            </a:r>
            <a:r>
              <a:rPr sz="4000" dirty="0"/>
              <a:t> </a:t>
            </a:r>
            <a:r>
              <a:rPr sz="4000" dirty="0" err="1"/>
              <a:t>اليومية</a:t>
            </a:r>
            <a:r>
              <a:rPr sz="4000" dirty="0"/>
              <a:t> </a:t>
            </a:r>
            <a:r>
              <a:rPr sz="4000" dirty="0" err="1"/>
              <a:t>على</a:t>
            </a:r>
            <a:r>
              <a:rPr sz="4000" dirty="0"/>
              <a:t> </a:t>
            </a:r>
            <a:r>
              <a:rPr sz="4000" dirty="0" err="1"/>
              <a:t>الحركة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بعدين</a:t>
            </a:r>
            <a:r>
              <a:rPr sz="4000" dirty="0"/>
              <a:t>:</a:t>
            </a:r>
            <a:endParaRPr lang="ar-JO" sz="4000" dirty="0"/>
          </a:p>
          <a:p>
            <a:pPr>
              <a:defRPr sz="2600"/>
            </a:pPr>
            <a:endParaRPr sz="4000" dirty="0"/>
          </a:p>
          <a:p>
            <a:pPr>
              <a:buFontTx/>
              <a:buChar char="-"/>
              <a:defRPr sz="2600"/>
            </a:pPr>
            <a:r>
              <a:rPr lang="ar-JO" sz="4000" dirty="0"/>
              <a:t>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كرة</a:t>
            </a:r>
            <a:r>
              <a:rPr sz="4000" dirty="0"/>
              <a:t> </a:t>
            </a:r>
            <a:r>
              <a:rPr sz="4000" dirty="0" err="1"/>
              <a:t>القدم</a:t>
            </a:r>
            <a:r>
              <a:rPr sz="4000" dirty="0"/>
              <a:t> </a:t>
            </a:r>
            <a:r>
              <a:rPr sz="4000" dirty="0" err="1"/>
              <a:t>أثناء</a:t>
            </a:r>
            <a:r>
              <a:rPr sz="4000" dirty="0"/>
              <a:t> </a:t>
            </a:r>
            <a:r>
              <a:rPr sz="4000" dirty="0" err="1"/>
              <a:t>ركلها</a:t>
            </a:r>
            <a:r>
              <a:rPr sz="4000" dirty="0"/>
              <a:t> </a:t>
            </a:r>
            <a:r>
              <a:rPr sz="4000" dirty="0" err="1"/>
              <a:t>للأعلى</a:t>
            </a:r>
            <a:r>
              <a:rPr sz="4000" dirty="0"/>
              <a:t>.</a:t>
            </a:r>
          </a:p>
          <a:p>
            <a:pPr marL="0" indent="0">
              <a:buNone/>
              <a:defRPr sz="2600"/>
            </a:pPr>
            <a:r>
              <a:rPr lang="ar-JO" sz="4000" dirty="0"/>
              <a:t>-</a:t>
            </a:r>
            <a:r>
              <a:rPr sz="4000" dirty="0"/>
              <a:t>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الطائرة</a:t>
            </a:r>
            <a:r>
              <a:rPr sz="4000" dirty="0"/>
              <a:t> </a:t>
            </a:r>
            <a:r>
              <a:rPr sz="4000" dirty="0" err="1"/>
              <a:t>الورقية</a:t>
            </a:r>
            <a:r>
              <a:rPr sz="4000" dirty="0"/>
              <a:t>.</a:t>
            </a:r>
          </a:p>
          <a:p>
            <a:pPr marL="0" indent="0">
              <a:buNone/>
              <a:defRPr sz="2600"/>
            </a:pPr>
            <a:r>
              <a:rPr lang="ar-JO" sz="4000" dirty="0"/>
              <a:t>-</a:t>
            </a:r>
            <a:r>
              <a:rPr sz="4000" dirty="0"/>
              <a:t>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السيارة</a:t>
            </a:r>
            <a:r>
              <a:rPr sz="4000" dirty="0"/>
              <a:t> </a:t>
            </a:r>
            <a:r>
              <a:rPr sz="4000" dirty="0" err="1"/>
              <a:t>التي</a:t>
            </a:r>
            <a:r>
              <a:rPr sz="4000" dirty="0"/>
              <a:t> </a:t>
            </a:r>
            <a:r>
              <a:rPr sz="4000" dirty="0" err="1"/>
              <a:t>تغير</a:t>
            </a:r>
            <a:r>
              <a:rPr sz="4000" dirty="0"/>
              <a:t> </a:t>
            </a:r>
            <a:r>
              <a:rPr sz="4000" dirty="0" err="1"/>
              <a:t>اتجاهها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الطرق</a:t>
            </a:r>
            <a:r>
              <a:rPr sz="4000" dirty="0"/>
              <a:t> </a:t>
            </a:r>
            <a:r>
              <a:rPr sz="4000" dirty="0" err="1"/>
              <a:t>المتعرجة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4400"/>
            </a:pPr>
            <a:r>
              <a:rPr sz="6000" dirty="0" err="1"/>
              <a:t>الإزاحة</a:t>
            </a:r>
            <a:r>
              <a:rPr sz="6000" dirty="0"/>
              <a:t> </a:t>
            </a:r>
            <a:r>
              <a:rPr sz="6000" dirty="0" err="1"/>
              <a:t>والسرعة</a:t>
            </a:r>
            <a:r>
              <a:rPr sz="6000" dirty="0"/>
              <a:t> </a:t>
            </a:r>
            <a:r>
              <a:rPr sz="6000" dirty="0" err="1"/>
              <a:t>في</a:t>
            </a:r>
            <a:r>
              <a:rPr sz="6000" dirty="0"/>
              <a:t> </a:t>
            </a:r>
            <a:r>
              <a:rPr sz="6000" dirty="0" err="1"/>
              <a:t>بعدين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الإزاحة</a:t>
            </a:r>
            <a:r>
              <a:rPr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بعدين</a:t>
            </a:r>
            <a:r>
              <a:rPr sz="3600" dirty="0"/>
              <a:t> </a:t>
            </a:r>
            <a:r>
              <a:rPr sz="3600" dirty="0" err="1"/>
              <a:t>تُقاس</a:t>
            </a:r>
            <a:r>
              <a:rPr sz="3600" dirty="0"/>
              <a:t> </a:t>
            </a:r>
            <a:r>
              <a:rPr sz="3600" dirty="0" err="1"/>
              <a:t>باستخدام</a:t>
            </a:r>
            <a:r>
              <a:rPr sz="3600" dirty="0"/>
              <a:t> </a:t>
            </a:r>
            <a:r>
              <a:rPr sz="3600" dirty="0" err="1"/>
              <a:t>المتجهات</a:t>
            </a:r>
            <a:r>
              <a:rPr sz="3600" dirty="0"/>
              <a:t>.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السرعة</a:t>
            </a:r>
            <a:r>
              <a:rPr sz="3600" dirty="0"/>
              <a:t> </a:t>
            </a:r>
            <a:r>
              <a:rPr sz="3600" dirty="0" err="1"/>
              <a:t>تُقسّم</a:t>
            </a:r>
            <a:r>
              <a:rPr sz="3600" dirty="0"/>
              <a:t> </a:t>
            </a:r>
            <a:r>
              <a:rPr sz="3600" dirty="0" err="1"/>
              <a:t>إلى</a:t>
            </a:r>
            <a:r>
              <a:rPr sz="3600" dirty="0"/>
              <a:t> </a:t>
            </a:r>
            <a:r>
              <a:rPr sz="3600" dirty="0" err="1"/>
              <a:t>مركبتين</a:t>
            </a:r>
            <a:r>
              <a:rPr sz="3600" dirty="0"/>
              <a:t>: </a:t>
            </a:r>
            <a:r>
              <a:rPr sz="3600" dirty="0" err="1"/>
              <a:t>أفقية</a:t>
            </a:r>
            <a:r>
              <a:rPr sz="3600" dirty="0"/>
              <a:t> </a:t>
            </a:r>
            <a:r>
              <a:rPr sz="3600" dirty="0" err="1"/>
              <a:t>ورأسية</a:t>
            </a:r>
            <a:r>
              <a:rPr sz="3600" dirty="0"/>
              <a:t>.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يتم</a:t>
            </a:r>
            <a:r>
              <a:rPr sz="3600" dirty="0"/>
              <a:t> </a:t>
            </a:r>
            <a:r>
              <a:rPr sz="3600" dirty="0" err="1"/>
              <a:t>حساب</a:t>
            </a:r>
            <a:r>
              <a:rPr sz="3600" dirty="0"/>
              <a:t> </a:t>
            </a:r>
            <a:r>
              <a:rPr sz="3600" dirty="0" err="1"/>
              <a:t>الحركة</a:t>
            </a:r>
            <a:r>
              <a:rPr sz="3600" dirty="0"/>
              <a:t> </a:t>
            </a:r>
            <a:r>
              <a:rPr sz="3600" dirty="0" err="1"/>
              <a:t>باستخدام</a:t>
            </a:r>
            <a:r>
              <a:rPr sz="3600" dirty="0"/>
              <a:t> </a:t>
            </a:r>
            <a:r>
              <a:rPr sz="3600" dirty="0" err="1"/>
              <a:t>قوانين</a:t>
            </a:r>
            <a:r>
              <a:rPr sz="3600" dirty="0"/>
              <a:t> </a:t>
            </a:r>
            <a:r>
              <a:rPr sz="3600" dirty="0" err="1"/>
              <a:t>نيوتن</a:t>
            </a:r>
            <a:r>
              <a:rPr sz="3600" dirty="0"/>
              <a:t> </a:t>
            </a:r>
            <a:r>
              <a:rPr sz="3600" dirty="0" err="1"/>
              <a:t>والحركة</a:t>
            </a:r>
            <a:r>
              <a:rPr sz="3600" dirty="0"/>
              <a:t> </a:t>
            </a:r>
            <a:r>
              <a:rPr sz="3600" dirty="0" err="1"/>
              <a:t>المتسارعة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4400"/>
            </a:pPr>
            <a:r>
              <a:rPr sz="6000" dirty="0" err="1"/>
              <a:t>المقذوفات</a:t>
            </a:r>
            <a:r>
              <a:rPr lang="ar-JO" sz="6000" dirty="0"/>
              <a:t>:</a:t>
            </a:r>
            <a:r>
              <a:rPr sz="6000" dirty="0"/>
              <a:t> </a:t>
            </a:r>
            <a:r>
              <a:rPr sz="6000" dirty="0" err="1"/>
              <a:t>تعريف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المقذوفات</a:t>
            </a:r>
            <a:r>
              <a:rPr sz="3600" dirty="0"/>
              <a:t> </a:t>
            </a:r>
            <a:r>
              <a:rPr sz="3600" dirty="0" err="1"/>
              <a:t>هي</a:t>
            </a:r>
            <a:r>
              <a:rPr sz="3600" dirty="0"/>
              <a:t> </a:t>
            </a:r>
            <a:r>
              <a:rPr sz="3600" dirty="0" err="1"/>
              <a:t>حركة</a:t>
            </a:r>
            <a:r>
              <a:rPr sz="3600" dirty="0"/>
              <a:t> </a:t>
            </a:r>
            <a:r>
              <a:rPr sz="3600" dirty="0" err="1"/>
              <a:t>جسم</a:t>
            </a:r>
            <a:r>
              <a:rPr sz="3600" dirty="0"/>
              <a:t> </a:t>
            </a:r>
            <a:r>
              <a:rPr sz="3600" dirty="0" err="1"/>
              <a:t>يُقذف</a:t>
            </a:r>
            <a:r>
              <a:rPr sz="3600" dirty="0"/>
              <a:t> </a:t>
            </a:r>
            <a:r>
              <a:rPr sz="3600" dirty="0" err="1"/>
              <a:t>بزاوية</a:t>
            </a:r>
            <a:r>
              <a:rPr sz="3600" dirty="0"/>
              <a:t> </a:t>
            </a:r>
            <a:r>
              <a:rPr sz="3600" dirty="0" err="1"/>
              <a:t>معينة</a:t>
            </a:r>
            <a:r>
              <a:rPr sz="3600" dirty="0"/>
              <a:t> </a:t>
            </a:r>
            <a:r>
              <a:rPr sz="3600" dirty="0" err="1"/>
              <a:t>ويتأثر</a:t>
            </a:r>
            <a:r>
              <a:rPr sz="3600" dirty="0"/>
              <a:t> </a:t>
            </a:r>
            <a:r>
              <a:rPr sz="3600" dirty="0" err="1"/>
              <a:t>فقط</a:t>
            </a:r>
            <a:r>
              <a:rPr sz="3600" dirty="0"/>
              <a:t> </a:t>
            </a:r>
            <a:r>
              <a:rPr sz="3600" dirty="0" err="1"/>
              <a:t>بقوة</a:t>
            </a:r>
            <a:r>
              <a:rPr sz="3600" dirty="0"/>
              <a:t> </a:t>
            </a:r>
            <a:r>
              <a:rPr sz="3600" dirty="0" err="1"/>
              <a:t>الجاذبية</a:t>
            </a:r>
            <a:r>
              <a:rPr sz="3600" dirty="0"/>
              <a:t>.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لا</a:t>
            </a:r>
            <a:r>
              <a:rPr sz="3600" dirty="0"/>
              <a:t> </a:t>
            </a:r>
            <a:r>
              <a:rPr sz="3600" dirty="0" err="1"/>
              <a:t>يوجد</a:t>
            </a:r>
            <a:r>
              <a:rPr sz="3600" dirty="0"/>
              <a:t> </a:t>
            </a:r>
            <a:r>
              <a:rPr sz="3600" dirty="0" err="1"/>
              <a:t>تأثير</a:t>
            </a:r>
            <a:r>
              <a:rPr sz="3600" dirty="0"/>
              <a:t> </a:t>
            </a:r>
            <a:r>
              <a:rPr sz="3600" dirty="0" err="1"/>
              <a:t>للقوة</a:t>
            </a:r>
            <a:r>
              <a:rPr sz="3600" dirty="0"/>
              <a:t> </a:t>
            </a:r>
            <a:r>
              <a:rPr sz="3600" dirty="0" err="1"/>
              <a:t>الأفقية</a:t>
            </a:r>
            <a:r>
              <a:rPr sz="3600" dirty="0"/>
              <a:t> </a:t>
            </a:r>
            <a:r>
              <a:rPr sz="3600" dirty="0" err="1"/>
              <a:t>بعد</a:t>
            </a:r>
            <a:r>
              <a:rPr sz="3600" dirty="0"/>
              <a:t> </a:t>
            </a:r>
            <a:r>
              <a:rPr sz="3600" dirty="0" err="1"/>
              <a:t>القذف</a:t>
            </a:r>
            <a:r>
              <a:rPr sz="3600" dirty="0"/>
              <a:t>.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مسار</a:t>
            </a:r>
            <a:r>
              <a:rPr sz="3600" dirty="0"/>
              <a:t> </a:t>
            </a:r>
            <a:r>
              <a:rPr sz="3600" dirty="0" err="1"/>
              <a:t>الجسم</a:t>
            </a:r>
            <a:r>
              <a:rPr sz="3600" dirty="0"/>
              <a:t> </a:t>
            </a:r>
            <a:r>
              <a:rPr sz="3600" dirty="0" err="1"/>
              <a:t>يتخذ</a:t>
            </a:r>
            <a:r>
              <a:rPr sz="3600" dirty="0"/>
              <a:t> </a:t>
            </a:r>
            <a:r>
              <a:rPr sz="3600" dirty="0" err="1"/>
              <a:t>شكلاً</a:t>
            </a:r>
            <a:r>
              <a:rPr sz="3600" dirty="0"/>
              <a:t> </a:t>
            </a:r>
            <a:r>
              <a:rPr sz="3600" dirty="0" err="1"/>
              <a:t>منحنياً</a:t>
            </a:r>
            <a:r>
              <a:rPr sz="3600" dirty="0"/>
              <a:t> </a:t>
            </a:r>
            <a:r>
              <a:rPr sz="3600" dirty="0" err="1"/>
              <a:t>معروفاً</a:t>
            </a:r>
            <a:r>
              <a:rPr sz="3600" dirty="0"/>
              <a:t> </a:t>
            </a:r>
            <a:r>
              <a:rPr sz="3600" dirty="0" err="1"/>
              <a:t>بقطع</a:t>
            </a:r>
            <a:r>
              <a:rPr sz="3600" dirty="0"/>
              <a:t> </a:t>
            </a:r>
            <a:r>
              <a:rPr sz="3600" dirty="0" err="1"/>
              <a:t>مكافئ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4400"/>
            </a:pPr>
            <a:r>
              <a:rPr sz="6000" dirty="0" err="1"/>
              <a:t>خصائص</a:t>
            </a:r>
            <a:r>
              <a:rPr sz="6000" dirty="0"/>
              <a:t> </a:t>
            </a:r>
            <a:r>
              <a:rPr sz="6000" dirty="0" err="1"/>
              <a:t>حركة</a:t>
            </a:r>
            <a:r>
              <a:rPr sz="6000" dirty="0"/>
              <a:t> </a:t>
            </a:r>
            <a:r>
              <a:rPr sz="6000" dirty="0" err="1"/>
              <a:t>المقذوفات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Autofit/>
          </a:bodyPr>
          <a:lstStyle/>
          <a:p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في</a:t>
            </a:r>
            <a:r>
              <a:rPr sz="3600" dirty="0"/>
              <a:t> </a:t>
            </a:r>
            <a:r>
              <a:rPr sz="3600" dirty="0" err="1"/>
              <a:t>حركة</a:t>
            </a:r>
            <a:r>
              <a:rPr sz="3600" dirty="0"/>
              <a:t> </a:t>
            </a:r>
            <a:r>
              <a:rPr sz="3600" dirty="0" err="1"/>
              <a:t>المقذوف</a:t>
            </a:r>
            <a:r>
              <a:rPr sz="3600" dirty="0"/>
              <a:t>:</a:t>
            </a:r>
            <a:endParaRPr lang="ar-JO" sz="3600" dirty="0"/>
          </a:p>
          <a:p>
            <a:pPr>
              <a:defRPr sz="2600"/>
            </a:pPr>
            <a:endParaRPr sz="3600" dirty="0"/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السرعة</a:t>
            </a:r>
            <a:r>
              <a:rPr sz="3600" dirty="0"/>
              <a:t> </a:t>
            </a:r>
            <a:r>
              <a:rPr sz="3600" dirty="0" err="1"/>
              <a:t>الأفقية</a:t>
            </a:r>
            <a:r>
              <a:rPr sz="3600" dirty="0"/>
              <a:t> </a:t>
            </a:r>
            <a:r>
              <a:rPr sz="3600" dirty="0" err="1"/>
              <a:t>ثابتة</a:t>
            </a:r>
            <a:r>
              <a:rPr sz="3600" dirty="0"/>
              <a:t>.</a:t>
            </a:r>
          </a:p>
          <a:p>
            <a:pPr marL="0" indent="0">
              <a:buNone/>
              <a:defRPr sz="2600"/>
            </a:pPr>
            <a:r>
              <a:rPr lang="ar-JO" sz="3600" dirty="0"/>
              <a:t>-</a:t>
            </a:r>
            <a:r>
              <a:rPr sz="3600" dirty="0"/>
              <a:t> </a:t>
            </a:r>
            <a:r>
              <a:rPr sz="3600" dirty="0" err="1"/>
              <a:t>السرعة</a:t>
            </a:r>
            <a:r>
              <a:rPr sz="3600" dirty="0"/>
              <a:t> </a:t>
            </a:r>
            <a:r>
              <a:rPr sz="3600" dirty="0" err="1"/>
              <a:t>الرأسية</a:t>
            </a:r>
            <a:r>
              <a:rPr sz="3600" dirty="0"/>
              <a:t> </a:t>
            </a:r>
            <a:r>
              <a:rPr sz="3600" dirty="0" err="1"/>
              <a:t>تتغير</a:t>
            </a:r>
            <a:r>
              <a:rPr sz="3600" dirty="0"/>
              <a:t> </a:t>
            </a:r>
            <a:r>
              <a:rPr sz="3600" dirty="0" err="1"/>
              <a:t>بسبب</a:t>
            </a:r>
            <a:r>
              <a:rPr sz="3600" dirty="0"/>
              <a:t> </a:t>
            </a:r>
            <a:r>
              <a:rPr sz="3600" dirty="0" err="1"/>
              <a:t>الجاذبية</a:t>
            </a:r>
            <a:r>
              <a:rPr sz="3600" dirty="0"/>
              <a:t>.</a:t>
            </a:r>
          </a:p>
          <a:p>
            <a:pPr>
              <a:buFontTx/>
              <a:buChar char="-"/>
              <a:defRPr sz="2600"/>
            </a:pPr>
            <a:r>
              <a:rPr sz="3600" dirty="0" err="1"/>
              <a:t>المسار</a:t>
            </a:r>
            <a:r>
              <a:rPr sz="3600" dirty="0"/>
              <a:t> </a:t>
            </a:r>
            <a:r>
              <a:rPr sz="3600" dirty="0" err="1"/>
              <a:t>يعتمد</a:t>
            </a:r>
            <a:r>
              <a:rPr sz="3600" dirty="0"/>
              <a:t> </a:t>
            </a:r>
            <a:r>
              <a:rPr sz="3600" dirty="0" err="1"/>
              <a:t>على</a:t>
            </a:r>
            <a:r>
              <a:rPr sz="3600" dirty="0"/>
              <a:t> </a:t>
            </a:r>
            <a:r>
              <a:rPr sz="3600" dirty="0" err="1"/>
              <a:t>زاوية</a:t>
            </a:r>
            <a:r>
              <a:rPr sz="3600" dirty="0"/>
              <a:t> </a:t>
            </a:r>
            <a:r>
              <a:rPr sz="3600" dirty="0" err="1"/>
              <a:t>وسرعة</a:t>
            </a:r>
            <a:r>
              <a:rPr sz="3600" dirty="0"/>
              <a:t> </a:t>
            </a:r>
            <a:r>
              <a:rPr sz="3600" dirty="0" err="1"/>
              <a:t>القذف</a:t>
            </a:r>
            <a:r>
              <a:rPr sz="3600" dirty="0"/>
              <a:t>.</a:t>
            </a:r>
            <a:endParaRPr lang="ar-JO" sz="3600" dirty="0"/>
          </a:p>
          <a:p>
            <a:pPr>
              <a:buFontTx/>
              <a:buChar char="-"/>
              <a:defRPr sz="2600"/>
            </a:pPr>
            <a:endParaRPr sz="3600" dirty="0"/>
          </a:p>
          <a:p>
            <a:pPr>
              <a:defRPr sz="2600"/>
            </a:pPr>
            <a:r>
              <a:rPr lang="ar-JO" sz="3600" dirty="0"/>
              <a:t> </a:t>
            </a:r>
            <a:r>
              <a:rPr sz="3600" dirty="0" err="1"/>
              <a:t>ولا</a:t>
            </a:r>
            <a:r>
              <a:rPr sz="3600" dirty="0"/>
              <a:t> </a:t>
            </a:r>
            <a:r>
              <a:rPr sz="3600" dirty="0" err="1"/>
              <a:t>يتغير</a:t>
            </a:r>
            <a:r>
              <a:rPr sz="3600" dirty="0"/>
              <a:t> </a:t>
            </a:r>
            <a:r>
              <a:rPr sz="3600" dirty="0" err="1"/>
              <a:t>اتجاه</a:t>
            </a:r>
            <a:r>
              <a:rPr sz="3600" dirty="0"/>
              <a:t> </a:t>
            </a:r>
            <a:r>
              <a:rPr sz="3600" dirty="0" err="1"/>
              <a:t>الجاذبية</a:t>
            </a:r>
            <a:r>
              <a:rPr sz="3600" dirty="0"/>
              <a:t> </a:t>
            </a:r>
            <a:r>
              <a:rPr sz="3600" dirty="0" err="1"/>
              <a:t>خلال</a:t>
            </a:r>
            <a:r>
              <a:rPr sz="3600" dirty="0"/>
              <a:t> </a:t>
            </a:r>
            <a:r>
              <a:rPr sz="3600" dirty="0" err="1"/>
              <a:t>الحركة</a:t>
            </a:r>
            <a:r>
              <a:rPr sz="36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4400"/>
            </a:pPr>
            <a:r>
              <a:rPr sz="5400" dirty="0" err="1"/>
              <a:t>المكونات</a:t>
            </a:r>
            <a:r>
              <a:rPr sz="5400" dirty="0"/>
              <a:t> </a:t>
            </a:r>
            <a:r>
              <a:rPr sz="5400" dirty="0" err="1"/>
              <a:t>الأفقية</a:t>
            </a:r>
            <a:r>
              <a:rPr sz="5400" dirty="0"/>
              <a:t> </a:t>
            </a:r>
            <a:r>
              <a:rPr sz="5400" dirty="0" err="1"/>
              <a:t>والرأسية</a:t>
            </a:r>
            <a:r>
              <a:rPr sz="5400" dirty="0"/>
              <a:t> </a:t>
            </a:r>
            <a:r>
              <a:rPr sz="5400" dirty="0" err="1"/>
              <a:t>للمقذوفات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Autofit/>
          </a:bodyPr>
          <a:lstStyle/>
          <a:p>
            <a:endParaRPr sz="4000" dirty="0"/>
          </a:p>
          <a:p>
            <a:pPr>
              <a:defRPr sz="2600"/>
            </a:pPr>
            <a:r>
              <a:rPr lang="ar-JO" sz="4000" dirty="0"/>
              <a:t> </a:t>
            </a:r>
            <a:r>
              <a:rPr sz="4000" dirty="0" err="1"/>
              <a:t>تتكون</a:t>
            </a:r>
            <a:r>
              <a:rPr sz="4000" dirty="0"/>
              <a:t>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المقذوف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:</a:t>
            </a:r>
            <a:endParaRPr lang="ar-JO" sz="4000" dirty="0"/>
          </a:p>
          <a:p>
            <a:pPr>
              <a:defRPr sz="2600"/>
            </a:pPr>
            <a:endParaRPr sz="4000" dirty="0"/>
          </a:p>
          <a:p>
            <a:pPr marL="0" indent="0">
              <a:buNone/>
              <a:defRPr sz="2600"/>
            </a:pPr>
            <a:r>
              <a:rPr lang="ar-JO" sz="4000" dirty="0"/>
              <a:t>-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أفقية</a:t>
            </a:r>
            <a:r>
              <a:rPr sz="4000" dirty="0"/>
              <a:t> </a:t>
            </a:r>
            <a:r>
              <a:rPr sz="4000" dirty="0" err="1"/>
              <a:t>ثابتة</a:t>
            </a:r>
            <a:r>
              <a:rPr sz="4000" dirty="0"/>
              <a:t> </a:t>
            </a:r>
            <a:r>
              <a:rPr sz="4000" dirty="0" err="1"/>
              <a:t>بدون</a:t>
            </a:r>
            <a:r>
              <a:rPr sz="4000" dirty="0"/>
              <a:t> </a:t>
            </a:r>
            <a:r>
              <a:rPr sz="4000" dirty="0" err="1"/>
              <a:t>تسارع</a:t>
            </a:r>
            <a:r>
              <a:rPr sz="4000" dirty="0"/>
              <a:t>.</a:t>
            </a:r>
          </a:p>
          <a:p>
            <a:pPr>
              <a:buFontTx/>
              <a:buChar char="-"/>
              <a:defRPr sz="2600"/>
            </a:pPr>
            <a:r>
              <a:rPr lang="ar-JO" sz="4000" dirty="0"/>
              <a:t> </a:t>
            </a:r>
            <a:r>
              <a:rPr sz="4000" dirty="0" err="1"/>
              <a:t>حركة</a:t>
            </a:r>
            <a:r>
              <a:rPr sz="4000" dirty="0"/>
              <a:t> </a:t>
            </a:r>
            <a:r>
              <a:rPr sz="4000" dirty="0" err="1"/>
              <a:t>رأسية</a:t>
            </a:r>
            <a:r>
              <a:rPr sz="4000" dirty="0"/>
              <a:t> </a:t>
            </a:r>
            <a:r>
              <a:rPr sz="4000" dirty="0" err="1"/>
              <a:t>بتسارع</a:t>
            </a:r>
            <a:r>
              <a:rPr sz="4000" dirty="0"/>
              <a:t> </a:t>
            </a:r>
            <a:r>
              <a:rPr sz="4000" dirty="0" err="1"/>
              <a:t>ثابت</a:t>
            </a:r>
            <a:r>
              <a:rPr sz="4000" dirty="0"/>
              <a:t> </a:t>
            </a:r>
            <a:r>
              <a:rPr sz="4000" dirty="0" err="1"/>
              <a:t>نحو</a:t>
            </a:r>
            <a:r>
              <a:rPr sz="4000" dirty="0"/>
              <a:t> </a:t>
            </a:r>
            <a:r>
              <a:rPr sz="4000" dirty="0" err="1"/>
              <a:t>الأسفل</a:t>
            </a:r>
            <a:r>
              <a:rPr sz="4000" dirty="0"/>
              <a:t>.</a:t>
            </a:r>
            <a:endParaRPr lang="ar-JO" sz="4000" dirty="0"/>
          </a:p>
          <a:p>
            <a:pPr>
              <a:buFontTx/>
              <a:buChar char="-"/>
              <a:defRPr sz="2600"/>
            </a:pPr>
            <a:endParaRPr sz="4000" dirty="0"/>
          </a:p>
          <a:p>
            <a:pPr>
              <a:defRPr sz="2600"/>
            </a:pPr>
            <a:r>
              <a:rPr lang="ar-JO" sz="4000" dirty="0"/>
              <a:t> </a:t>
            </a:r>
            <a:r>
              <a:rPr sz="4000" dirty="0" err="1"/>
              <a:t>وتتحد</a:t>
            </a:r>
            <a:r>
              <a:rPr sz="4000" dirty="0"/>
              <a:t> </a:t>
            </a:r>
            <a:r>
              <a:rPr sz="4000" dirty="0" err="1"/>
              <a:t>الحركتان</a:t>
            </a:r>
            <a:r>
              <a:rPr sz="4000" dirty="0"/>
              <a:t> </a:t>
            </a:r>
            <a:r>
              <a:rPr sz="4000" dirty="0" err="1"/>
              <a:t>لإنتاج</a:t>
            </a:r>
            <a:r>
              <a:rPr sz="4000" dirty="0"/>
              <a:t> </a:t>
            </a:r>
            <a:r>
              <a:rPr sz="4000" dirty="0" err="1"/>
              <a:t>المسار</a:t>
            </a:r>
            <a:r>
              <a:rPr sz="4000" dirty="0"/>
              <a:t> </a:t>
            </a:r>
            <a:r>
              <a:rPr sz="4000" dirty="0" err="1"/>
              <a:t>المنحني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4400"/>
            </a:pPr>
            <a:r>
              <a:rPr sz="5400" dirty="0" err="1"/>
              <a:t>العوامل</a:t>
            </a:r>
            <a:r>
              <a:rPr sz="5400" dirty="0"/>
              <a:t> </a:t>
            </a:r>
            <a:r>
              <a:rPr sz="5400" dirty="0" err="1"/>
              <a:t>المؤثرة</a:t>
            </a:r>
            <a:r>
              <a:rPr sz="5400" dirty="0"/>
              <a:t> </a:t>
            </a:r>
            <a:r>
              <a:rPr sz="5400" dirty="0" err="1"/>
              <a:t>على</a:t>
            </a:r>
            <a:r>
              <a:rPr sz="5400" dirty="0"/>
              <a:t> </a:t>
            </a:r>
            <a:r>
              <a:rPr sz="5400" dirty="0" err="1"/>
              <a:t>حركة</a:t>
            </a:r>
            <a:r>
              <a:rPr sz="5400" dirty="0"/>
              <a:t> </a:t>
            </a:r>
            <a:r>
              <a:rPr sz="5400" dirty="0" err="1"/>
              <a:t>المقذوف</a:t>
            </a:r>
            <a:endParaRPr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3161"/>
            <a:ext cx="7886700" cy="4351338"/>
          </a:xfrm>
        </p:spPr>
        <p:txBody>
          <a:bodyPr>
            <a:normAutofit/>
          </a:bodyPr>
          <a:lstStyle/>
          <a:p>
            <a:endParaRPr sz="3200" dirty="0"/>
          </a:p>
          <a:p>
            <a:pPr>
              <a:defRPr sz="2600"/>
            </a:pPr>
            <a:r>
              <a:rPr sz="3200" dirty="0" err="1"/>
              <a:t>تؤثر</a:t>
            </a:r>
            <a:r>
              <a:rPr sz="3200" dirty="0"/>
              <a:t> </a:t>
            </a:r>
            <a:r>
              <a:rPr sz="3200" dirty="0" err="1"/>
              <a:t>عدة</a:t>
            </a:r>
            <a:r>
              <a:rPr sz="3200" dirty="0"/>
              <a:t> </a:t>
            </a:r>
            <a:r>
              <a:rPr sz="3200" dirty="0" err="1"/>
              <a:t>عوامل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حركة</a:t>
            </a:r>
            <a:r>
              <a:rPr sz="3200" dirty="0"/>
              <a:t> </a:t>
            </a:r>
            <a:r>
              <a:rPr sz="3200" dirty="0" err="1"/>
              <a:t>المقذوف</a:t>
            </a:r>
            <a:r>
              <a:rPr sz="3200" dirty="0"/>
              <a:t>:</a:t>
            </a:r>
            <a:endParaRPr lang="ar-JO" sz="3200" dirty="0"/>
          </a:p>
          <a:p>
            <a:pPr>
              <a:defRPr sz="2600"/>
            </a:pPr>
            <a:endParaRPr sz="3200" dirty="0"/>
          </a:p>
          <a:p>
            <a:pPr marL="0" indent="0">
              <a:buNone/>
              <a:defRPr sz="2600"/>
            </a:pPr>
            <a:r>
              <a:rPr lang="ar-JO" sz="3200" dirty="0"/>
              <a:t>-</a:t>
            </a:r>
            <a:r>
              <a:rPr sz="3200" dirty="0"/>
              <a:t> </a:t>
            </a:r>
            <a:r>
              <a:rPr sz="3200" dirty="0" err="1"/>
              <a:t>زاوية</a:t>
            </a:r>
            <a:r>
              <a:rPr sz="3200" dirty="0"/>
              <a:t> </a:t>
            </a:r>
            <a:r>
              <a:rPr sz="3200" dirty="0" err="1"/>
              <a:t>القذف</a:t>
            </a:r>
            <a:r>
              <a:rPr sz="3200" dirty="0"/>
              <a:t>: </a:t>
            </a:r>
            <a:r>
              <a:rPr lang="ar-JO" sz="3200" dirty="0"/>
              <a:t> </a:t>
            </a:r>
            <a:r>
              <a:rPr sz="3200" dirty="0" err="1"/>
              <a:t>تحدد</a:t>
            </a:r>
            <a:r>
              <a:rPr sz="3200" dirty="0"/>
              <a:t> </a:t>
            </a:r>
            <a:r>
              <a:rPr sz="3200" dirty="0" err="1"/>
              <a:t>مدى</a:t>
            </a:r>
            <a:r>
              <a:rPr sz="3200" dirty="0"/>
              <a:t> </a:t>
            </a:r>
            <a:r>
              <a:rPr sz="3200" dirty="0" err="1"/>
              <a:t>الارتفاع</a:t>
            </a:r>
            <a:r>
              <a:rPr sz="3200" dirty="0"/>
              <a:t> </a:t>
            </a:r>
            <a:r>
              <a:rPr sz="3200" dirty="0" err="1"/>
              <a:t>والمدى</a:t>
            </a:r>
            <a:r>
              <a:rPr sz="3200" dirty="0"/>
              <a:t> </a:t>
            </a:r>
            <a:r>
              <a:rPr sz="3200" dirty="0" err="1"/>
              <a:t>الأفقي</a:t>
            </a:r>
            <a:r>
              <a:rPr sz="3200" dirty="0"/>
              <a:t>.</a:t>
            </a:r>
          </a:p>
          <a:p>
            <a:pPr marL="0" indent="0">
              <a:buNone/>
              <a:defRPr sz="2600"/>
            </a:pPr>
            <a:r>
              <a:rPr lang="ar-JO" sz="3200" dirty="0"/>
              <a:t>-</a:t>
            </a:r>
            <a:r>
              <a:rPr sz="3200" dirty="0"/>
              <a:t> </a:t>
            </a:r>
            <a:r>
              <a:rPr sz="3200" dirty="0" err="1"/>
              <a:t>سرعة</a:t>
            </a:r>
            <a:r>
              <a:rPr sz="3200" dirty="0"/>
              <a:t> </a:t>
            </a:r>
            <a:r>
              <a:rPr sz="3200" dirty="0" err="1"/>
              <a:t>القذف</a:t>
            </a:r>
            <a:r>
              <a:rPr sz="3200" dirty="0"/>
              <a:t> </a:t>
            </a:r>
            <a:r>
              <a:rPr sz="3200" dirty="0" err="1"/>
              <a:t>الابتدائية</a:t>
            </a:r>
            <a:r>
              <a:rPr sz="3200" dirty="0"/>
              <a:t>.</a:t>
            </a:r>
          </a:p>
          <a:p>
            <a:pPr marL="0" indent="0">
              <a:buNone/>
              <a:defRPr sz="2600"/>
            </a:pPr>
            <a:r>
              <a:rPr lang="ar-JO" sz="3200" dirty="0"/>
              <a:t>-</a:t>
            </a:r>
            <a:r>
              <a:rPr sz="3200" dirty="0"/>
              <a:t> </a:t>
            </a:r>
            <a:r>
              <a:rPr sz="3200" dirty="0" err="1"/>
              <a:t>الارتفاع</a:t>
            </a:r>
            <a:r>
              <a:rPr sz="3200" dirty="0"/>
              <a:t> </a:t>
            </a:r>
            <a:r>
              <a:rPr sz="3200" dirty="0" err="1"/>
              <a:t>الابتدائي</a:t>
            </a:r>
            <a:r>
              <a:rPr sz="3200" dirty="0"/>
              <a:t>.</a:t>
            </a:r>
          </a:p>
          <a:p>
            <a:pPr marL="0" indent="0">
              <a:buNone/>
              <a:defRPr sz="2600"/>
            </a:pPr>
            <a:r>
              <a:rPr lang="ar-JO" sz="3200" dirty="0"/>
              <a:t>-</a:t>
            </a:r>
            <a:r>
              <a:rPr sz="3200" dirty="0"/>
              <a:t> </a:t>
            </a:r>
            <a:r>
              <a:rPr sz="3200" dirty="0" err="1"/>
              <a:t>مقاومة</a:t>
            </a:r>
            <a:r>
              <a:rPr sz="3200" dirty="0"/>
              <a:t> </a:t>
            </a:r>
            <a:r>
              <a:rPr sz="3200" dirty="0" err="1"/>
              <a:t>الهواء</a:t>
            </a:r>
            <a:r>
              <a:rPr lang="ar-JO" sz="3200" dirty="0"/>
              <a:t> (</a:t>
            </a:r>
            <a:r>
              <a:rPr sz="3200" dirty="0" err="1"/>
              <a:t>تُهمل</a:t>
            </a:r>
            <a:r>
              <a:rPr sz="3200" dirty="0"/>
              <a:t> </a:t>
            </a:r>
            <a:r>
              <a:rPr sz="3200" dirty="0" err="1"/>
              <a:t>غالباً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المسائل</a:t>
            </a:r>
            <a:r>
              <a:rPr sz="3200" dirty="0"/>
              <a:t> </a:t>
            </a:r>
            <a:r>
              <a:rPr sz="3200" dirty="0" err="1"/>
              <a:t>التعليمية</a:t>
            </a:r>
            <a:r>
              <a:rPr lang="ar-JO" sz="3200" dirty="0"/>
              <a:t>).</a:t>
            </a:r>
            <a:endParaRPr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1595</TotalTime>
  <Words>359</Words>
  <Application>Microsoft Office PowerPoint</Application>
  <PresentationFormat>عرض على الشاشة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نسق Office</vt:lpstr>
      <vt:lpstr>الحركة في بعدين</vt:lpstr>
      <vt:lpstr>مقدمة</vt:lpstr>
      <vt:lpstr>ما هي الحركة في بعدين؟</vt:lpstr>
      <vt:lpstr>أمثلة على الحركة في بعدين</vt:lpstr>
      <vt:lpstr>الإزاحة والسرعة في بعدين</vt:lpstr>
      <vt:lpstr>المقذوفات: تعريف</vt:lpstr>
      <vt:lpstr>خصائص حركة المقذوفات</vt:lpstr>
      <vt:lpstr>المكونات الأفقية والرأسية للمقذوفات</vt:lpstr>
      <vt:lpstr>العوامل المؤثرة على حركة المقذوف</vt:lpstr>
      <vt:lpstr>تطبيقات على الحركة في بعدين</vt:lpstr>
      <vt:lpstr>عرض تقديمي في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Fadi Aljabari</cp:lastModifiedBy>
  <cp:revision>2</cp:revision>
  <dcterms:created xsi:type="dcterms:W3CDTF">2013-01-27T09:14:16Z</dcterms:created>
  <dcterms:modified xsi:type="dcterms:W3CDTF">2025-12-02T17:45:41Z</dcterms:modified>
  <cp:category/>
</cp:coreProperties>
</file>