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5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1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767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1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69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5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14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5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1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2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0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7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6DB4-EC4D-40DE-9982-0536FC022CB4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F3C4C-157F-4A44-8632-2946459FC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3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38CE-18F3-D5E7-B257-86BC6568E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6D1A8-B1A6-15E6-81A0-F5CBB9D98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069D7-6F7F-FDCA-BD85-182DEF7C1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61318-1E3C-454D-7795-CC0F4B2CBDED}"/>
              </a:ext>
            </a:extLst>
          </p:cNvPr>
          <p:cNvSpPr txBox="1"/>
          <p:nvPr/>
        </p:nvSpPr>
        <p:spPr>
          <a:xfrm>
            <a:off x="427703" y="604684"/>
            <a:ext cx="37313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CLOWN FISH AND</a:t>
            </a:r>
          </a:p>
          <a:p>
            <a:r>
              <a:rPr lang="en-US" sz="4000" dirty="0"/>
              <a:t>SEA ANIMAL</a:t>
            </a:r>
          </a:p>
          <a:p>
            <a:endParaRPr lang="en-US" sz="2000" dirty="0"/>
          </a:p>
          <a:p>
            <a:r>
              <a:rPr lang="en-US" sz="2000" dirty="0"/>
              <a:t>BY:MOHAMMAD,JAD FAWAZ,ADAM,OMAR,</a:t>
            </a:r>
            <a:r>
              <a:rPr lang="en-US" sz="1600" dirty="0"/>
              <a:t>YAZEED</a:t>
            </a:r>
            <a:endParaRPr lang="en-US" sz="2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52831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07765-7F08-BD0B-E294-CEEED3E5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CLOWNFISH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D988F-1001-0202-D5EA-DBBBEDCED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1:CLOWNFISH ARE SMALL,BRIGHTLY COLORED FISH THAT LIVE IN WARM OCEANS LIKE THE RED SEA AND PACIFIC.</a:t>
            </a:r>
          </a:p>
          <a:p>
            <a:r>
              <a:rPr lang="en-US" dirty="0"/>
              <a:t>2:THEY ARE GREAT SWIMMERS BUT STAY CLOSE TO THEIR HOME ANEMONE</a:t>
            </a:r>
          </a:p>
          <a:p>
            <a:r>
              <a:rPr lang="en-US" dirty="0"/>
              <a:t>3:THERE ARE ABOUT 30 SPECIES OF CLOWN FISH</a:t>
            </a:r>
          </a:p>
          <a:p>
            <a:r>
              <a:rPr lang="en-US" dirty="0"/>
              <a:t>4:THEY COMMUNICATE WITH POPPING AND CLICKING SOUNDS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9F065-7AB7-69FE-7442-08356B9CB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58" y="4542872"/>
            <a:ext cx="2816942" cy="2816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02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A4AE-65AC-C123-A3AB-5F228986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ABOUS SEA ANEMONE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ADDF0-443D-0B80-42B3-81B81ED8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1:SEA ANEMONES LOOK LIKE UNDERWATER FLOWERS BUT ARE ACTUALLY ANIMALS</a:t>
            </a:r>
          </a:p>
          <a:p>
            <a:r>
              <a:rPr lang="en-US" dirty="0"/>
              <a:t>2:THEY HAVE STINGING TENTACLES THAT THEY USE TO CATCH SMALL FISH</a:t>
            </a:r>
          </a:p>
          <a:p>
            <a:r>
              <a:rPr lang="en-US" dirty="0"/>
              <a:t>3:THEY NORMALLY STING ANYTHING THAT TOUCHES THEM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76DEFE-A2B0-A363-9FB9-BBC4A1842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313" y="609600"/>
            <a:ext cx="1160586" cy="11605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5637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054A2-6E34-D795-114F-32548BBB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CLOWN FISH AND SEA ANEMONES HELP EACH OTHER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2717A-16C1-7B1C-4A83-266115D09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CLOWNFISH HELPS THE ANEMONE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DCE441-1D4B-D000-9B3B-F2E7CCFE5E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1:PROTECTION,CLOWNFISH CHASE AWAY FISH THAT TRY TO BITE OR EAT THE ANEMONE.</a:t>
            </a:r>
          </a:p>
          <a:p>
            <a:r>
              <a:rPr lang="en-US" dirty="0"/>
              <a:t>2:CLEANING,THEY EAT LEFT OVER FOOD AROUND THE ANEMONE</a:t>
            </a:r>
          </a:p>
          <a:p>
            <a:r>
              <a:rPr lang="en-US" dirty="0"/>
              <a:t>3:FRESH WATER FLOW,WHEN THEY SWIM AROUND,THEY MOVE THE WATER AND BRING MORE OXYGEN TO THE ANEMONE.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25104-9157-8229-D8BF-DCCD1C9CB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THE ANEMONE HELPS THE CLOWNFISH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87FEA-1E4C-5586-B405-F9D84FAA85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1:SAFE HOME,THE CLOWNFISH HIDES INSIDE THE TENTACLES WITHOUT GETTING STUNG</a:t>
            </a:r>
          </a:p>
          <a:p>
            <a:r>
              <a:rPr lang="en-US" dirty="0"/>
              <a:t>2:PROTECTION FROM PREDATORS,BIG FISH WONT COME CLOSE BEACAUSE THE TENTACLES STING</a:t>
            </a:r>
          </a:p>
          <a:p>
            <a:r>
              <a:rPr lang="en-US" dirty="0"/>
              <a:t>3:FOOD SCRAPS,THE ANEMONES LEFTOVER FOOD BECOMES FOOD FOR THE CLOWNFISH</a:t>
            </a:r>
          </a:p>
        </p:txBody>
      </p:sp>
    </p:spTree>
    <p:extLst>
      <p:ext uri="{BB962C8B-B14F-4D97-AF65-F5344CB8AC3E}">
        <p14:creationId xmlns:p14="http://schemas.microsoft.com/office/powerpoint/2010/main" val="213303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C945-D4F7-00E9-2985-647F002C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NEXT TIME YOU SEE A CLOWNFISH SWIMMING AMONG ANEMONE TENTACLES,REMEMBER THE PERFECT BALANCE OF HELP AND PROTECTION THEY SHARE</a:t>
            </a:r>
          </a:p>
        </p:txBody>
      </p:sp>
    </p:spTree>
    <p:extLst>
      <p:ext uri="{BB962C8B-B14F-4D97-AF65-F5344CB8AC3E}">
        <p14:creationId xmlns:p14="http://schemas.microsoft.com/office/powerpoint/2010/main" val="239737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19</TotalTime>
  <Words>248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PowerPoint Presentation</vt:lpstr>
      <vt:lpstr>FACTS ABOUT CLOWNFISH</vt:lpstr>
      <vt:lpstr>FACTS ABOUS SEA ANEMONE</vt:lpstr>
      <vt:lpstr>HOW CLOWN FISH AND SEA ANEMONES HELP EACH OTHER </vt:lpstr>
      <vt:lpstr>SO NEXT TIME YOU SEE A CLOWNFISH SWIMMING AMONG ANEMONE TENTACLES,REMEMBER THE PERFECT BALANCE OF HELP AND PROTECTION THEY SHARE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Home</dc:creator>
  <cp:lastModifiedBy>Home</cp:lastModifiedBy>
  <cp:revision>2</cp:revision>
  <dcterms:created xsi:type="dcterms:W3CDTF">2025-12-03T02:00:33Z</dcterms:created>
  <dcterms:modified xsi:type="dcterms:W3CDTF">2025-12-02T17:36:03Z</dcterms:modified>
</cp:coreProperties>
</file>